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 type="screen16x9"/>
  <p:notesSz cx="6858000" cy="9144000"/>
  <p:embeddedFontLst>
    <p:embeddedFont>
      <p:font typeface="Inter" panose="02000503000000020004"/>
      <p:regular r:id="rId45"/>
    </p:embeddedFont>
    <p:embeddedFont>
      <p:font typeface="Cairo"/>
      <p:regular r:id="rId46"/>
    </p:embeddedFont>
    <p:embeddedFont>
      <p:font typeface="Poppins" panose="00000500000000000000"/>
      <p:regular r:id="rId47"/>
    </p:embeddedFont>
    <p:embeddedFont>
      <p:font typeface="Roboto" panose="02000000000000000000"/>
      <p:regular r:id="rId48"/>
    </p:embeddedFont>
    <p:embeddedFont>
      <p:font typeface="Roboto Medium"/>
      <p:regular r:id="rId49"/>
    </p:embeddedFont>
    <p:embeddedFont>
      <p:font typeface="Roboto Thin"/>
      <p:regular r:id="rId50"/>
    </p:embeddedFont>
    <p:embeddedFont>
      <p:font typeface="Calibri" panose="020F0502020204030204"/>
      <p:regular r:id="rId51"/>
    </p:embeddedFont>
    <p:embeddedFont>
      <p:font typeface="Roboto Mono" panose="0000000900000000000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27C2EA-EB03-4ACD-87AE-9B434C11BF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eomauro/brazilian-stock-market-data-warehouse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02c5ef512_8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02c5ef512_8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402c5ef512_1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402c5ef512_1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402c5ef512_1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402c5ef512_1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402c5ef512_1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402c5ef512_1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402c5ef512_1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402c5ef512_1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402c5ef512_1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402c5ef512_1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402c5ef512_16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402c5ef512_16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402c5ef512_8_3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402c5ef512_8_3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402c5ef512_8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402c5ef512_8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Resource </a:t>
            </a:r>
            <a:endParaRPr lang="en-GB" u="sng">
              <a:solidFill>
                <a:schemeClr val="hlink"/>
              </a:solidFill>
              <a:hlinkClick r:id="rId3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402c5ef512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402c5ef512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402c5ef512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402c5ef512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02c5ef512_8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02c5ef512_8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2402c5ef512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2402c5ef512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402c5ef512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402c5ef512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402c5ef512_16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402c5ef512_16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402c5ef512_16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402c5ef512_16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02c5ef512_1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02c5ef512_1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402c5ef512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402c5ef512_1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402c5ef512_16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2402c5ef512_16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402c5ef512_8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402c5ef512_8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2402c5ef512_16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2402c5ef512_16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2402c5ef512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2402c5ef512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402c5ef512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402c5ef512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402c5ef512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402c5ef512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402c5ef512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2402c5ef512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Tala</a:t>
            </a:r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2402c5ef512_1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2402c5ef512_1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402c5ef512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2402c5ef512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2402c5ef512_16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2402c5ef512_16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2402c5ef512_8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2402c5ef512_8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2402c5ef512_8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2402c5ef512_8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402c5ef512_8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402c5ef512_8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02c5ef512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02c5ef512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02c5ef512_1_2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02c5ef512_1_2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402c5ef512_8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402c5ef512_8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: https://www.guru99.com/star-schema-in-data-warehouse-modeling.html</a:t>
            </a: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02c5ef512_8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402c5ef512_8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402c5ef512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402c5ef512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402c5ef512_1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402c5ef512_1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20000" y="463800"/>
            <a:ext cx="3467100" cy="31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48775" y="4070100"/>
            <a:ext cx="3919800" cy="40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984550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5384950" y="1051579"/>
            <a:ext cx="1641900" cy="14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811050" y="2967450"/>
            <a:ext cx="27897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/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2256037" y="1929275"/>
            <a:ext cx="3487800" cy="7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>
            <a:spLocks noGrp="1"/>
          </p:cNvSpPr>
          <p:nvPr>
            <p:ph type="subTitle" idx="2"/>
          </p:nvPr>
        </p:nvSpPr>
        <p:spPr>
          <a:xfrm>
            <a:off x="742554" y="3453325"/>
            <a:ext cx="3487800" cy="7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>
            <a:spLocks noGrp="1"/>
          </p:cNvSpPr>
          <p:nvPr>
            <p:ph type="subTitle" idx="3"/>
          </p:nvPr>
        </p:nvSpPr>
        <p:spPr>
          <a:xfrm>
            <a:off x="2256038" y="1557100"/>
            <a:ext cx="3487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>
            <a:spLocks noGrp="1"/>
          </p:cNvSpPr>
          <p:nvPr>
            <p:ph type="subTitle" idx="4"/>
          </p:nvPr>
        </p:nvSpPr>
        <p:spPr>
          <a:xfrm>
            <a:off x="742550" y="3081150"/>
            <a:ext cx="34878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8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6" name="Google Shape;76;p18"/>
          <p:cNvGrpSpPr/>
          <p:nvPr/>
        </p:nvGrpSpPr>
        <p:grpSpPr>
          <a:xfrm>
            <a:off x="165395" y="602351"/>
            <a:ext cx="554598" cy="385102"/>
            <a:chOff x="8378150" y="3154208"/>
            <a:chExt cx="346018" cy="240269"/>
          </a:xfrm>
        </p:grpSpPr>
        <p:sp>
          <p:nvSpPr>
            <p:cNvPr id="77" name="Google Shape;77;p18"/>
            <p:cNvSpPr/>
            <p:nvPr/>
          </p:nvSpPr>
          <p:spPr>
            <a:xfrm>
              <a:off x="8378150" y="3327548"/>
              <a:ext cx="66949" cy="66929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8470497" y="3286039"/>
              <a:ext cx="66949" cy="108438"/>
            </a:xfrm>
            <a:custGeom>
              <a:avLst/>
              <a:gdLst/>
              <a:ahLst/>
              <a:cxnLst/>
              <a:rect l="l" t="t" r="r" b="b"/>
              <a:pathLst>
                <a:path w="3337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3336" y="540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8564189" y="3231830"/>
              <a:ext cx="66949" cy="161323"/>
            </a:xfrm>
            <a:custGeom>
              <a:avLst/>
              <a:gdLst/>
              <a:ahLst/>
              <a:cxnLst/>
              <a:rect l="l" t="t" r="r" b="b"/>
              <a:pathLst>
                <a:path w="3337" h="8041" extrusionOk="0">
                  <a:moveTo>
                    <a:pt x="1" y="1"/>
                  </a:moveTo>
                  <a:lnTo>
                    <a:pt x="1" y="8040"/>
                  </a:lnTo>
                  <a:lnTo>
                    <a:pt x="3337" y="80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8657219" y="3154208"/>
              <a:ext cx="66949" cy="239606"/>
            </a:xfrm>
            <a:custGeom>
              <a:avLst/>
              <a:gdLst/>
              <a:ahLst/>
              <a:cxnLst/>
              <a:rect l="l" t="t" r="r" b="b"/>
              <a:pathLst>
                <a:path w="3337" h="11943" extrusionOk="0">
                  <a:moveTo>
                    <a:pt x="0" y="1"/>
                  </a:moveTo>
                  <a:lnTo>
                    <a:pt x="0" y="11942"/>
                  </a:lnTo>
                  <a:lnTo>
                    <a:pt x="3336" y="1194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720000" y="1677225"/>
            <a:ext cx="4387500" cy="2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54366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 flipH="1">
            <a:off x="733923" y="961275"/>
            <a:ext cx="4328100" cy="28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22353" y="1389826"/>
            <a:ext cx="38946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722504" y="2074774"/>
            <a:ext cx="3894600" cy="17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20000" y="4161325"/>
            <a:ext cx="7704000" cy="496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720001" y="1345400"/>
            <a:ext cx="6050400" cy="1181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720012" y="2493244"/>
            <a:ext cx="60504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23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2695778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>
            <a:spLocks noGrp="1"/>
          </p:cNvSpPr>
          <p:nvPr>
            <p:ph type="title" idx="2" hasCustomPrompt="1"/>
          </p:nvPr>
        </p:nvSpPr>
        <p:spPr>
          <a:xfrm>
            <a:off x="3469478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1"/>
          </p:nvPr>
        </p:nvSpPr>
        <p:spPr>
          <a:xfrm>
            <a:off x="2695778" y="2171214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>
            <a:spLocks noGrp="1"/>
          </p:cNvSpPr>
          <p:nvPr>
            <p:ph type="title" idx="3"/>
          </p:nvPr>
        </p:nvSpPr>
        <p:spPr>
          <a:xfrm>
            <a:off x="5600731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25"/>
          <p:cNvSpPr txBox="1">
            <a:spLocks noGrp="1"/>
          </p:cNvSpPr>
          <p:nvPr>
            <p:ph type="title" idx="4" hasCustomPrompt="1"/>
          </p:nvPr>
        </p:nvSpPr>
        <p:spPr>
          <a:xfrm>
            <a:off x="6374431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5"/>
          </p:nvPr>
        </p:nvSpPr>
        <p:spPr>
          <a:xfrm>
            <a:off x="5600731" y="2171208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>
            <a:spLocks noGrp="1"/>
          </p:cNvSpPr>
          <p:nvPr>
            <p:ph type="title" idx="6"/>
          </p:nvPr>
        </p:nvSpPr>
        <p:spPr>
          <a:xfrm>
            <a:off x="2695778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25"/>
          <p:cNvSpPr txBox="1">
            <a:spLocks noGrp="1"/>
          </p:cNvSpPr>
          <p:nvPr>
            <p:ph type="title" idx="7" hasCustomPrompt="1"/>
          </p:nvPr>
        </p:nvSpPr>
        <p:spPr>
          <a:xfrm>
            <a:off x="3469478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8"/>
          </p:nvPr>
        </p:nvSpPr>
        <p:spPr>
          <a:xfrm>
            <a:off x="2695778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>
            <a:spLocks noGrp="1"/>
          </p:cNvSpPr>
          <p:nvPr>
            <p:ph type="title" idx="9"/>
          </p:nvPr>
        </p:nvSpPr>
        <p:spPr>
          <a:xfrm>
            <a:off x="5600731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25"/>
          <p:cNvSpPr txBox="1">
            <a:spLocks noGrp="1"/>
          </p:cNvSpPr>
          <p:nvPr>
            <p:ph type="title" idx="13" hasCustomPrompt="1"/>
          </p:nvPr>
        </p:nvSpPr>
        <p:spPr>
          <a:xfrm>
            <a:off x="6374431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14"/>
          </p:nvPr>
        </p:nvSpPr>
        <p:spPr>
          <a:xfrm>
            <a:off x="5600731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>
            <a:spLocks noGrp="1"/>
          </p:cNvSpPr>
          <p:nvPr>
            <p:ph type="title" idx="15"/>
          </p:nvPr>
        </p:nvSpPr>
        <p:spPr>
          <a:xfrm>
            <a:off x="2695775" y="466550"/>
            <a:ext cx="572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5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4166701" y="2745426"/>
            <a:ext cx="4257300" cy="5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3467375" y="748150"/>
            <a:ext cx="49566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6"/>
          <p:cNvSpPr/>
          <p:nvPr/>
        </p:nvSpPr>
        <p:spPr>
          <a:xfrm>
            <a:off x="-21525" y="5182075"/>
            <a:ext cx="7428600" cy="228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26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4585350" y="2182830"/>
            <a:ext cx="34791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4225800" y="1049725"/>
            <a:ext cx="41982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7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8"/>
          <p:cNvSpPr txBox="1">
            <a:spLocks noGrp="1"/>
          </p:cNvSpPr>
          <p:nvPr>
            <p:ph type="title" idx="2" hasCustomPrompt="1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1"/>
          </p:nvPr>
        </p:nvSpPr>
        <p:spPr>
          <a:xfrm>
            <a:off x="1573715" y="2967450"/>
            <a:ext cx="27513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726425" y="1405694"/>
            <a:ext cx="35394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9"/>
          <p:cNvSpPr txBox="1">
            <a:spLocks noGrp="1"/>
          </p:cNvSpPr>
          <p:nvPr>
            <p:ph type="subTitle" idx="1"/>
          </p:nvPr>
        </p:nvSpPr>
        <p:spPr>
          <a:xfrm>
            <a:off x="726425" y="2732475"/>
            <a:ext cx="3539400" cy="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4569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9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728175" y="1591087"/>
            <a:ext cx="27537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30"/>
          <p:cNvSpPr txBox="1">
            <a:spLocks noGrp="1"/>
          </p:cNvSpPr>
          <p:nvPr>
            <p:ph type="subTitle" idx="1"/>
          </p:nvPr>
        </p:nvSpPr>
        <p:spPr>
          <a:xfrm>
            <a:off x="728175" y="2548938"/>
            <a:ext cx="27537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5028725" y="1877363"/>
            <a:ext cx="31776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31"/>
          <p:cNvSpPr txBox="1">
            <a:spLocks noGrp="1"/>
          </p:cNvSpPr>
          <p:nvPr>
            <p:ph type="subTitle" idx="1"/>
          </p:nvPr>
        </p:nvSpPr>
        <p:spPr>
          <a:xfrm>
            <a:off x="5028725" y="2548033"/>
            <a:ext cx="31776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1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1378800" y="1877375"/>
            <a:ext cx="2763300" cy="6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1378800" y="2554163"/>
            <a:ext cx="27633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2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2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720000" y="1208721"/>
            <a:ext cx="39396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1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2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34"/>
          <p:cNvSpPr txBox="1">
            <a:spLocks noGrp="1"/>
          </p:cNvSpPr>
          <p:nvPr>
            <p:ph type="body" idx="1"/>
          </p:nvPr>
        </p:nvSpPr>
        <p:spPr>
          <a:xfrm>
            <a:off x="925775" y="1629025"/>
            <a:ext cx="34428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52" name="Google Shape;152;p34"/>
          <p:cNvSpPr txBox="1">
            <a:spLocks noGrp="1"/>
          </p:cNvSpPr>
          <p:nvPr>
            <p:ph type="body" idx="2"/>
          </p:nvPr>
        </p:nvSpPr>
        <p:spPr>
          <a:xfrm>
            <a:off x="4777775" y="1629025"/>
            <a:ext cx="3442800" cy="24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53" name="Google Shape;153;p34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720000" y="1207550"/>
            <a:ext cx="3852000" cy="30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5"/>
          <p:cNvSpPr txBox="1">
            <a:spLocks noGrp="1"/>
          </p:cNvSpPr>
          <p:nvPr>
            <p:ph type="body" idx="2"/>
          </p:nvPr>
        </p:nvSpPr>
        <p:spPr>
          <a:xfrm>
            <a:off x="4572000" y="1699655"/>
            <a:ext cx="3852000" cy="2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35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915564" y="3140000"/>
            <a:ext cx="24366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36"/>
          <p:cNvSpPr txBox="1">
            <a:spLocks noGrp="1"/>
          </p:cNvSpPr>
          <p:nvPr>
            <p:ph type="subTitle" idx="1"/>
          </p:nvPr>
        </p:nvSpPr>
        <p:spPr>
          <a:xfrm>
            <a:off x="915587" y="3460975"/>
            <a:ext cx="24366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6"/>
          <p:cNvSpPr txBox="1">
            <a:spLocks noGrp="1"/>
          </p:cNvSpPr>
          <p:nvPr>
            <p:ph type="title" idx="2"/>
          </p:nvPr>
        </p:nvSpPr>
        <p:spPr>
          <a:xfrm>
            <a:off x="3351061" y="2580756"/>
            <a:ext cx="24366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36"/>
          <p:cNvSpPr txBox="1">
            <a:spLocks noGrp="1"/>
          </p:cNvSpPr>
          <p:nvPr>
            <p:ph type="subTitle" idx="3"/>
          </p:nvPr>
        </p:nvSpPr>
        <p:spPr>
          <a:xfrm>
            <a:off x="3351056" y="2901731"/>
            <a:ext cx="24366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>
            <a:spLocks noGrp="1"/>
          </p:cNvSpPr>
          <p:nvPr>
            <p:ph type="title" idx="4"/>
          </p:nvPr>
        </p:nvSpPr>
        <p:spPr>
          <a:xfrm>
            <a:off x="5795971" y="3140000"/>
            <a:ext cx="24366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36"/>
          <p:cNvSpPr txBox="1">
            <a:spLocks noGrp="1"/>
          </p:cNvSpPr>
          <p:nvPr>
            <p:ph type="subTitle" idx="5"/>
          </p:nvPr>
        </p:nvSpPr>
        <p:spPr>
          <a:xfrm>
            <a:off x="5795962" y="3460975"/>
            <a:ext cx="24366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6"/>
          <p:cNvSpPr txBox="1">
            <a:spLocks noGrp="1"/>
          </p:cNvSpPr>
          <p:nvPr>
            <p:ph type="title" idx="6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36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37"/>
          <p:cNvSpPr txBox="1">
            <a:spLocks noGrp="1"/>
          </p:cNvSpPr>
          <p:nvPr>
            <p:ph type="title" idx="2"/>
          </p:nvPr>
        </p:nvSpPr>
        <p:spPr>
          <a:xfrm>
            <a:off x="726645" y="3145007"/>
            <a:ext cx="235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" name="Google Shape;171;p37"/>
          <p:cNvSpPr txBox="1">
            <a:spLocks noGrp="1"/>
          </p:cNvSpPr>
          <p:nvPr>
            <p:ph type="subTitle" idx="1"/>
          </p:nvPr>
        </p:nvSpPr>
        <p:spPr>
          <a:xfrm>
            <a:off x="726650" y="3457795"/>
            <a:ext cx="2350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>
            <a:spLocks noGrp="1"/>
          </p:cNvSpPr>
          <p:nvPr>
            <p:ph type="title" idx="3"/>
          </p:nvPr>
        </p:nvSpPr>
        <p:spPr>
          <a:xfrm>
            <a:off x="3401537" y="3145007"/>
            <a:ext cx="235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37"/>
          <p:cNvSpPr txBox="1">
            <a:spLocks noGrp="1"/>
          </p:cNvSpPr>
          <p:nvPr>
            <p:ph type="subTitle" idx="4"/>
          </p:nvPr>
        </p:nvSpPr>
        <p:spPr>
          <a:xfrm>
            <a:off x="3401536" y="3457793"/>
            <a:ext cx="2350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7"/>
          <p:cNvSpPr txBox="1">
            <a:spLocks noGrp="1"/>
          </p:cNvSpPr>
          <p:nvPr>
            <p:ph type="title" idx="5"/>
          </p:nvPr>
        </p:nvSpPr>
        <p:spPr>
          <a:xfrm>
            <a:off x="6072505" y="3145007"/>
            <a:ext cx="235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37"/>
          <p:cNvSpPr txBox="1">
            <a:spLocks noGrp="1"/>
          </p:cNvSpPr>
          <p:nvPr>
            <p:ph type="subTitle" idx="6"/>
          </p:nvPr>
        </p:nvSpPr>
        <p:spPr>
          <a:xfrm>
            <a:off x="6072499" y="3457796"/>
            <a:ext cx="2350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>
            <a:spLocks noGrp="1"/>
          </p:cNvSpPr>
          <p:nvPr>
            <p:ph type="pic" idx="7"/>
          </p:nvPr>
        </p:nvSpPr>
        <p:spPr>
          <a:xfrm>
            <a:off x="1242198" y="1272874"/>
            <a:ext cx="1515900" cy="151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7"/>
          <p:cNvSpPr>
            <a:spLocks noGrp="1"/>
          </p:cNvSpPr>
          <p:nvPr>
            <p:ph type="pic" idx="8"/>
          </p:nvPr>
        </p:nvSpPr>
        <p:spPr>
          <a:xfrm>
            <a:off x="3814050" y="1272874"/>
            <a:ext cx="1515900" cy="151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7"/>
          <p:cNvSpPr>
            <a:spLocks noGrp="1"/>
          </p:cNvSpPr>
          <p:nvPr>
            <p:ph type="pic" idx="9"/>
          </p:nvPr>
        </p:nvSpPr>
        <p:spPr>
          <a:xfrm>
            <a:off x="6381761" y="1272874"/>
            <a:ext cx="1515900" cy="151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7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38"/>
          <p:cNvSpPr txBox="1">
            <a:spLocks noGrp="1"/>
          </p:cNvSpPr>
          <p:nvPr>
            <p:ph type="title" idx="2"/>
          </p:nvPr>
        </p:nvSpPr>
        <p:spPr>
          <a:xfrm>
            <a:off x="3246512" y="1759075"/>
            <a:ext cx="2447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" name="Google Shape;183;p38"/>
          <p:cNvSpPr txBox="1">
            <a:spLocks noGrp="1"/>
          </p:cNvSpPr>
          <p:nvPr>
            <p:ph type="subTitle" idx="1"/>
          </p:nvPr>
        </p:nvSpPr>
        <p:spPr>
          <a:xfrm>
            <a:off x="3246516" y="2084193"/>
            <a:ext cx="2447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>
            <a:spLocks noGrp="1"/>
          </p:cNvSpPr>
          <p:nvPr>
            <p:ph type="title" idx="3"/>
          </p:nvPr>
        </p:nvSpPr>
        <p:spPr>
          <a:xfrm>
            <a:off x="5968675" y="1759075"/>
            <a:ext cx="2447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5" name="Google Shape;185;p38"/>
          <p:cNvSpPr txBox="1">
            <a:spLocks noGrp="1"/>
          </p:cNvSpPr>
          <p:nvPr>
            <p:ph type="subTitle" idx="4"/>
          </p:nvPr>
        </p:nvSpPr>
        <p:spPr>
          <a:xfrm>
            <a:off x="5968678" y="2084193"/>
            <a:ext cx="2447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>
            <a:spLocks noGrp="1"/>
          </p:cNvSpPr>
          <p:nvPr>
            <p:ph type="title" idx="5"/>
          </p:nvPr>
        </p:nvSpPr>
        <p:spPr>
          <a:xfrm>
            <a:off x="3246512" y="3196866"/>
            <a:ext cx="2447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38"/>
          <p:cNvSpPr txBox="1">
            <a:spLocks noGrp="1"/>
          </p:cNvSpPr>
          <p:nvPr>
            <p:ph type="subTitle" idx="6"/>
          </p:nvPr>
        </p:nvSpPr>
        <p:spPr>
          <a:xfrm>
            <a:off x="3246516" y="3517600"/>
            <a:ext cx="2447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>
            <a:spLocks noGrp="1"/>
          </p:cNvSpPr>
          <p:nvPr>
            <p:ph type="title" idx="7"/>
          </p:nvPr>
        </p:nvSpPr>
        <p:spPr>
          <a:xfrm>
            <a:off x="5968675" y="3196866"/>
            <a:ext cx="24471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" name="Google Shape;189;p38"/>
          <p:cNvSpPr txBox="1">
            <a:spLocks noGrp="1"/>
          </p:cNvSpPr>
          <p:nvPr>
            <p:ph type="subTitle" idx="8"/>
          </p:nvPr>
        </p:nvSpPr>
        <p:spPr>
          <a:xfrm>
            <a:off x="5968678" y="3517600"/>
            <a:ext cx="2447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8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39"/>
          <p:cNvSpPr txBox="1">
            <a:spLocks noGrp="1"/>
          </p:cNvSpPr>
          <p:nvPr>
            <p:ph type="title" idx="2"/>
          </p:nvPr>
        </p:nvSpPr>
        <p:spPr>
          <a:xfrm>
            <a:off x="1053081" y="1675475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4" name="Google Shape;194;p39"/>
          <p:cNvSpPr txBox="1">
            <a:spLocks noGrp="1"/>
          </p:cNvSpPr>
          <p:nvPr>
            <p:ph type="subTitle" idx="1"/>
          </p:nvPr>
        </p:nvSpPr>
        <p:spPr>
          <a:xfrm>
            <a:off x="1053081" y="2000224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9"/>
          <p:cNvSpPr txBox="1">
            <a:spLocks noGrp="1"/>
          </p:cNvSpPr>
          <p:nvPr>
            <p:ph type="title" idx="3"/>
          </p:nvPr>
        </p:nvSpPr>
        <p:spPr>
          <a:xfrm>
            <a:off x="3428781" y="1675475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6" name="Google Shape;196;p39"/>
          <p:cNvSpPr txBox="1">
            <a:spLocks noGrp="1"/>
          </p:cNvSpPr>
          <p:nvPr>
            <p:ph type="subTitle" idx="4"/>
          </p:nvPr>
        </p:nvSpPr>
        <p:spPr>
          <a:xfrm>
            <a:off x="3428781" y="2000224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9"/>
          <p:cNvSpPr txBox="1">
            <a:spLocks noGrp="1"/>
          </p:cNvSpPr>
          <p:nvPr>
            <p:ph type="title" idx="5"/>
          </p:nvPr>
        </p:nvSpPr>
        <p:spPr>
          <a:xfrm>
            <a:off x="1053081" y="3162963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8" name="Google Shape;198;p39"/>
          <p:cNvSpPr txBox="1">
            <a:spLocks noGrp="1"/>
          </p:cNvSpPr>
          <p:nvPr>
            <p:ph type="subTitle" idx="6"/>
          </p:nvPr>
        </p:nvSpPr>
        <p:spPr>
          <a:xfrm>
            <a:off x="1053081" y="3489799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9"/>
          <p:cNvSpPr txBox="1">
            <a:spLocks noGrp="1"/>
          </p:cNvSpPr>
          <p:nvPr>
            <p:ph type="title" idx="7"/>
          </p:nvPr>
        </p:nvSpPr>
        <p:spPr>
          <a:xfrm>
            <a:off x="3428781" y="3162963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0" name="Google Shape;200;p39"/>
          <p:cNvSpPr txBox="1">
            <a:spLocks noGrp="1"/>
          </p:cNvSpPr>
          <p:nvPr>
            <p:ph type="subTitle" idx="8"/>
          </p:nvPr>
        </p:nvSpPr>
        <p:spPr>
          <a:xfrm>
            <a:off x="3428781" y="3489799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9"/>
          <p:cNvSpPr txBox="1">
            <a:spLocks noGrp="1"/>
          </p:cNvSpPr>
          <p:nvPr>
            <p:ph type="title" idx="9"/>
          </p:nvPr>
        </p:nvSpPr>
        <p:spPr>
          <a:xfrm>
            <a:off x="5796506" y="1675475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" name="Google Shape;202;p39"/>
          <p:cNvSpPr txBox="1">
            <a:spLocks noGrp="1"/>
          </p:cNvSpPr>
          <p:nvPr>
            <p:ph type="subTitle" idx="13"/>
          </p:nvPr>
        </p:nvSpPr>
        <p:spPr>
          <a:xfrm>
            <a:off x="5796506" y="2000224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9"/>
          <p:cNvSpPr txBox="1">
            <a:spLocks noGrp="1"/>
          </p:cNvSpPr>
          <p:nvPr>
            <p:ph type="title" idx="14"/>
          </p:nvPr>
        </p:nvSpPr>
        <p:spPr>
          <a:xfrm>
            <a:off x="5796506" y="3162963"/>
            <a:ext cx="2292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4" name="Google Shape;204;p39"/>
          <p:cNvSpPr txBox="1">
            <a:spLocks noGrp="1"/>
          </p:cNvSpPr>
          <p:nvPr>
            <p:ph type="subTitle" idx="15"/>
          </p:nvPr>
        </p:nvSpPr>
        <p:spPr>
          <a:xfrm>
            <a:off x="5796506" y="3489799"/>
            <a:ext cx="2292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9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title" hasCustomPrompt="1"/>
          </p:nvPr>
        </p:nvSpPr>
        <p:spPr>
          <a:xfrm>
            <a:off x="724457" y="1775943"/>
            <a:ext cx="38475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40"/>
          <p:cNvSpPr txBox="1">
            <a:spLocks noGrp="1"/>
          </p:cNvSpPr>
          <p:nvPr>
            <p:ph type="subTitle" idx="1"/>
          </p:nvPr>
        </p:nvSpPr>
        <p:spPr>
          <a:xfrm>
            <a:off x="724450" y="2616221"/>
            <a:ext cx="38475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0"/>
          <p:cNvSpPr txBox="1">
            <a:spLocks noGrp="1"/>
          </p:cNvSpPr>
          <p:nvPr>
            <p:ph type="title" idx="2" hasCustomPrompt="1"/>
          </p:nvPr>
        </p:nvSpPr>
        <p:spPr>
          <a:xfrm>
            <a:off x="724451" y="3064400"/>
            <a:ext cx="38475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3"/>
          </p:nvPr>
        </p:nvSpPr>
        <p:spPr>
          <a:xfrm>
            <a:off x="724451" y="3904725"/>
            <a:ext cx="38475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0"/>
          <p:cNvSpPr txBox="1">
            <a:spLocks noGrp="1"/>
          </p:cNvSpPr>
          <p:nvPr>
            <p:ph type="title" idx="4" hasCustomPrompt="1"/>
          </p:nvPr>
        </p:nvSpPr>
        <p:spPr>
          <a:xfrm>
            <a:off x="724450" y="487500"/>
            <a:ext cx="38346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6200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5"/>
          </p:nvPr>
        </p:nvSpPr>
        <p:spPr>
          <a:xfrm>
            <a:off x="724450" y="1314501"/>
            <a:ext cx="3847500" cy="4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0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9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41"/>
          <p:cNvSpPr txBox="1">
            <a:spLocks noGrp="1"/>
          </p:cNvSpPr>
          <p:nvPr>
            <p:ph type="title" idx="2"/>
          </p:nvPr>
        </p:nvSpPr>
        <p:spPr>
          <a:xfrm>
            <a:off x="1071818" y="3390059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41"/>
          <p:cNvSpPr txBox="1">
            <a:spLocks noGrp="1"/>
          </p:cNvSpPr>
          <p:nvPr>
            <p:ph type="subTitle" idx="1"/>
          </p:nvPr>
        </p:nvSpPr>
        <p:spPr>
          <a:xfrm>
            <a:off x="1071818" y="3728059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1"/>
          <p:cNvSpPr txBox="1">
            <a:spLocks noGrp="1"/>
          </p:cNvSpPr>
          <p:nvPr>
            <p:ph type="title" idx="3"/>
          </p:nvPr>
        </p:nvSpPr>
        <p:spPr>
          <a:xfrm>
            <a:off x="3482576" y="3390059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41"/>
          <p:cNvSpPr txBox="1">
            <a:spLocks noGrp="1"/>
          </p:cNvSpPr>
          <p:nvPr>
            <p:ph type="subTitle" idx="4"/>
          </p:nvPr>
        </p:nvSpPr>
        <p:spPr>
          <a:xfrm>
            <a:off x="3482576" y="3728059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1"/>
          <p:cNvSpPr txBox="1">
            <a:spLocks noGrp="1"/>
          </p:cNvSpPr>
          <p:nvPr>
            <p:ph type="title" idx="5"/>
          </p:nvPr>
        </p:nvSpPr>
        <p:spPr>
          <a:xfrm>
            <a:off x="5901614" y="3390059"/>
            <a:ext cx="21702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41"/>
          <p:cNvSpPr txBox="1">
            <a:spLocks noGrp="1"/>
          </p:cNvSpPr>
          <p:nvPr>
            <p:ph type="subTitle" idx="6"/>
          </p:nvPr>
        </p:nvSpPr>
        <p:spPr>
          <a:xfrm>
            <a:off x="5901614" y="3728059"/>
            <a:ext cx="21702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>
            <a:spLocks noGrp="1"/>
          </p:cNvSpPr>
          <p:nvPr>
            <p:ph type="title" idx="7" hasCustomPrompt="1"/>
          </p:nvPr>
        </p:nvSpPr>
        <p:spPr>
          <a:xfrm>
            <a:off x="1071818" y="2742900"/>
            <a:ext cx="21702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8" hasCustomPrompt="1"/>
          </p:nvPr>
        </p:nvSpPr>
        <p:spPr>
          <a:xfrm>
            <a:off x="3482576" y="2742900"/>
            <a:ext cx="21702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41"/>
          <p:cNvSpPr txBox="1">
            <a:spLocks noGrp="1"/>
          </p:cNvSpPr>
          <p:nvPr>
            <p:ph type="title" idx="9" hasCustomPrompt="1"/>
          </p:nvPr>
        </p:nvSpPr>
        <p:spPr>
          <a:xfrm>
            <a:off x="5901614" y="2742900"/>
            <a:ext cx="21702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41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42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9" name="Google Shape;229;p42"/>
          <p:cNvGrpSpPr/>
          <p:nvPr/>
        </p:nvGrpSpPr>
        <p:grpSpPr>
          <a:xfrm>
            <a:off x="453200" y="236150"/>
            <a:ext cx="961550" cy="803100"/>
            <a:chOff x="4781075" y="719300"/>
            <a:chExt cx="961550" cy="803100"/>
          </a:xfrm>
        </p:grpSpPr>
        <p:sp>
          <p:nvSpPr>
            <p:cNvPr id="230" name="Google Shape;230;p42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43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6" name="Google Shape;236;p43"/>
          <p:cNvGrpSpPr/>
          <p:nvPr/>
        </p:nvGrpSpPr>
        <p:grpSpPr>
          <a:xfrm>
            <a:off x="8362665" y="177454"/>
            <a:ext cx="567616" cy="572707"/>
            <a:chOff x="1549600" y="449100"/>
            <a:chExt cx="741400" cy="748050"/>
          </a:xfrm>
        </p:grpSpPr>
        <p:sp>
          <p:nvSpPr>
            <p:cNvPr id="237" name="Google Shape;237;p43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43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43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44"/>
          <p:cNvSpPr txBox="1">
            <a:spLocks noGrp="1"/>
          </p:cNvSpPr>
          <p:nvPr>
            <p:ph type="ctrTitle"/>
          </p:nvPr>
        </p:nvSpPr>
        <p:spPr>
          <a:xfrm>
            <a:off x="4742300" y="424700"/>
            <a:ext cx="3682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5" name="Google Shape;245;p44"/>
          <p:cNvSpPr txBox="1">
            <a:spLocks noGrp="1"/>
          </p:cNvSpPr>
          <p:nvPr>
            <p:ph type="subTitle" idx="1"/>
          </p:nvPr>
        </p:nvSpPr>
        <p:spPr>
          <a:xfrm>
            <a:off x="4742144" y="2028031"/>
            <a:ext cx="36822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44"/>
          <p:cNvSpPr txBox="1">
            <a:spLocks noGrp="1"/>
          </p:cNvSpPr>
          <p:nvPr>
            <p:ph type="subTitle" idx="2"/>
          </p:nvPr>
        </p:nvSpPr>
        <p:spPr>
          <a:xfrm>
            <a:off x="4742150" y="4124600"/>
            <a:ext cx="3648000" cy="3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4"/>
          <p:cNvSpPr txBox="1"/>
          <p:nvPr/>
        </p:nvSpPr>
        <p:spPr>
          <a:xfrm>
            <a:off x="720000" y="4568875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/>
              </a:rPr>
              <a:t>Slidesgo</a:t>
            </a:r>
            <a:r>
              <a:rPr lang="en-GB"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/>
              </a:rPr>
              <a:t>Flaticon</a:t>
            </a:r>
            <a:r>
              <a:rPr lang="en-GB"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and infographics &amp; images by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/>
              </a:rPr>
              <a:t>Freepik</a:t>
            </a:r>
            <a:endParaRPr sz="9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0" name="Google Shape;250;p45"/>
          <p:cNvGrpSpPr/>
          <p:nvPr/>
        </p:nvGrpSpPr>
        <p:grpSpPr>
          <a:xfrm>
            <a:off x="7943225" y="663125"/>
            <a:ext cx="961550" cy="803100"/>
            <a:chOff x="4781075" y="719300"/>
            <a:chExt cx="961550" cy="803100"/>
          </a:xfrm>
        </p:grpSpPr>
        <p:sp>
          <p:nvSpPr>
            <p:cNvPr id="251" name="Google Shape;251;p45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46"/>
          <p:cNvGrpSpPr/>
          <p:nvPr/>
        </p:nvGrpSpPr>
        <p:grpSpPr>
          <a:xfrm>
            <a:off x="-107650" y="463800"/>
            <a:ext cx="5003724" cy="2636825"/>
            <a:chOff x="-988700" y="1957875"/>
            <a:chExt cx="5003724" cy="2636825"/>
          </a:xfrm>
        </p:grpSpPr>
        <p:sp>
          <p:nvSpPr>
            <p:cNvPr id="256" name="Google Shape;256;p46"/>
            <p:cNvSpPr/>
            <p:nvPr/>
          </p:nvSpPr>
          <p:spPr>
            <a:xfrm>
              <a:off x="-988700" y="2571750"/>
              <a:ext cx="4441675" cy="2022950"/>
            </a:xfrm>
            <a:custGeom>
              <a:avLst/>
              <a:gdLst/>
              <a:ahLst/>
              <a:cxnLst/>
              <a:rect l="l" t="t" r="r" b="b"/>
              <a:pathLst>
                <a:path w="177667" h="80918" extrusionOk="0">
                  <a:moveTo>
                    <a:pt x="0" y="80918"/>
                  </a:moveTo>
                  <a:lnTo>
                    <a:pt x="44439" y="39134"/>
                  </a:lnTo>
                  <a:lnTo>
                    <a:pt x="81847" y="68196"/>
                  </a:lnTo>
                  <a:lnTo>
                    <a:pt x="120693" y="20142"/>
                  </a:lnTo>
                  <a:lnTo>
                    <a:pt x="148604" y="38270"/>
                  </a:lnTo>
                  <a:lnTo>
                    <a:pt x="177667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57" name="Google Shape;257;p46"/>
            <p:cNvSpPr/>
            <p:nvPr/>
          </p:nvSpPr>
          <p:spPr>
            <a:xfrm rot="2161912">
              <a:off x="3316864" y="2061401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8" name="Google Shape;258;p46"/>
          <p:cNvGrpSpPr/>
          <p:nvPr/>
        </p:nvGrpSpPr>
        <p:grpSpPr>
          <a:xfrm>
            <a:off x="7870350" y="582075"/>
            <a:ext cx="961550" cy="803100"/>
            <a:chOff x="4781075" y="719300"/>
            <a:chExt cx="961550" cy="803100"/>
          </a:xfrm>
        </p:grpSpPr>
        <p:sp>
          <p:nvSpPr>
            <p:cNvPr id="259" name="Google Shape;259;p46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2" name="Google Shape;262;p46"/>
          <p:cNvGrpSpPr/>
          <p:nvPr/>
        </p:nvGrpSpPr>
        <p:grpSpPr>
          <a:xfrm>
            <a:off x="405800" y="226100"/>
            <a:ext cx="741400" cy="748050"/>
            <a:chOff x="1549600" y="449100"/>
            <a:chExt cx="741400" cy="748050"/>
          </a:xfrm>
        </p:grpSpPr>
        <p:sp>
          <p:nvSpPr>
            <p:cNvPr id="263" name="Google Shape;263;p46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8" name="Google Shape;268;p46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1" name="Google Shape;271;p47"/>
          <p:cNvGrpSpPr/>
          <p:nvPr/>
        </p:nvGrpSpPr>
        <p:grpSpPr>
          <a:xfrm>
            <a:off x="4208325" y="878429"/>
            <a:ext cx="4891133" cy="3789517"/>
            <a:chOff x="-2139550" y="2500825"/>
            <a:chExt cx="6190524" cy="4796250"/>
          </a:xfrm>
        </p:grpSpPr>
        <p:sp>
          <p:nvSpPr>
            <p:cNvPr id="272" name="Google Shape;272;p47"/>
            <p:cNvSpPr/>
            <p:nvPr/>
          </p:nvSpPr>
          <p:spPr>
            <a:xfrm>
              <a:off x="-2139550" y="3097200"/>
              <a:ext cx="5635800" cy="4199875"/>
            </a:xfrm>
            <a:custGeom>
              <a:avLst/>
              <a:gdLst/>
              <a:ahLst/>
              <a:cxnLst/>
              <a:rect l="l" t="t" r="r" b="b"/>
              <a:pathLst>
                <a:path w="225432" h="167995" extrusionOk="0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73" name="Google Shape;273;p47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4" name="Google Shape;274;p47"/>
          <p:cNvGrpSpPr/>
          <p:nvPr/>
        </p:nvGrpSpPr>
        <p:grpSpPr>
          <a:xfrm>
            <a:off x="5535650" y="1252350"/>
            <a:ext cx="961550" cy="803100"/>
            <a:chOff x="4781075" y="719300"/>
            <a:chExt cx="961550" cy="803100"/>
          </a:xfrm>
        </p:grpSpPr>
        <p:sp>
          <p:nvSpPr>
            <p:cNvPr id="275" name="Google Shape;275;p47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8" name="Google Shape;278;p47"/>
          <p:cNvGrpSpPr/>
          <p:nvPr/>
        </p:nvGrpSpPr>
        <p:grpSpPr>
          <a:xfrm>
            <a:off x="7103150" y="489225"/>
            <a:ext cx="741400" cy="748050"/>
            <a:chOff x="1549600" y="449100"/>
            <a:chExt cx="741400" cy="748050"/>
          </a:xfrm>
        </p:grpSpPr>
        <p:sp>
          <p:nvSpPr>
            <p:cNvPr id="279" name="Google Shape;279;p47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5" Type="http://schemas.openxmlformats.org/officeDocument/2006/relationships/theme" Target="../theme/theme2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Inter" panose="02000503000000020004"/>
              <a:buNone/>
              <a:defRPr sz="25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3.png"/><Relationship Id="rId1" Type="http://schemas.openxmlformats.org/officeDocument/2006/relationships/hyperlink" Target="http://drive.google.com/file/d/1XlMQ7QSNtkrMvn2NWM4k_uxe8f7uScjw/vie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"/>
          <p:cNvSpPr txBox="1">
            <a:spLocks noGrp="1"/>
          </p:cNvSpPr>
          <p:nvPr>
            <p:ph type="title" idx="15"/>
          </p:nvPr>
        </p:nvSpPr>
        <p:spPr>
          <a:xfrm>
            <a:off x="1526925" y="0"/>
            <a:ext cx="572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graphicFrame>
        <p:nvGraphicFramePr>
          <p:cNvPr id="592" name="Google Shape;592;p49"/>
          <p:cNvGraphicFramePr/>
          <p:nvPr/>
        </p:nvGraphicFramePr>
        <p:xfrm>
          <a:off x="719200" y="558950"/>
          <a:ext cx="7239000" cy="3962100"/>
        </p:xfrm>
        <a:graphic>
          <a:graphicData uri="http://schemas.openxmlformats.org/drawingml/2006/table">
            <a:tbl>
              <a:tblPr>
                <a:noFill/>
                <a:tableStyleId>{1227C2EA-EB03-4ACD-87AE-9B434C11BFDC}</a:tableStyleId>
              </a:tblPr>
              <a:tblGrid>
                <a:gridCol w="675600"/>
                <a:gridCol w="6563400"/>
              </a:tblGrid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01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STAR SCHEMA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02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EXAMPLE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03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DESIGNING THE MODEL</a:t>
                      </a:r>
                      <a:endParaRPr b="1" dirty="0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04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WHY STAR SCHEMA</a:t>
                      </a:r>
                      <a:endParaRPr b="1" dirty="0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05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DATA UNDERSTANDING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06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DATA MODELING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07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ANALYSIS AND EVALUATION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08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REPORTING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39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09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RECOMMENDATIONS</a:t>
                      </a:r>
                      <a:endParaRPr b="1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  <a:tr h="27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dk2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10</a:t>
                      </a:r>
                      <a:endParaRPr sz="1200" b="1">
                        <a:solidFill>
                          <a:schemeClr val="dk2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accent3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CONCLUSION</a:t>
                      </a:r>
                      <a:endParaRPr b="1" dirty="0">
                        <a:solidFill>
                          <a:schemeClr val="accent3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9625" y="0"/>
            <a:ext cx="7224374" cy="452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8"/>
          <p:cNvSpPr txBox="1"/>
          <p:nvPr/>
        </p:nvSpPr>
        <p:spPr>
          <a:xfrm>
            <a:off x="0" y="-55525"/>
            <a:ext cx="2588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Star Schema 1+2</a:t>
            </a:r>
            <a:endParaRPr sz="1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70" name="Google Shape;1170;p58"/>
          <p:cNvSpPr txBox="1"/>
          <p:nvPr/>
        </p:nvSpPr>
        <p:spPr>
          <a:xfrm>
            <a:off x="0" y="468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(www.kaggle.com, n.d.)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9"/>
          <p:cNvSpPr txBox="1">
            <a:spLocks noGrp="1"/>
          </p:cNvSpPr>
          <p:nvPr>
            <p:ph type="title"/>
          </p:nvPr>
        </p:nvSpPr>
        <p:spPr>
          <a:xfrm>
            <a:off x="664475" y="297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Designing the Star </a:t>
            </a:r>
            <a:br>
              <a:rPr lang="en-GB" sz="4000" dirty="0"/>
            </a:br>
            <a:r>
              <a:rPr lang="en-GB" sz="4000" dirty="0"/>
              <a:t>Schema Model for the Brazilian Stock Market in Tableau</a:t>
            </a:r>
            <a:endParaRPr sz="4000" dirty="0"/>
          </a:p>
        </p:txBody>
      </p:sp>
      <p:pic>
        <p:nvPicPr>
          <p:cNvPr id="1176" name="Google Shape;1176;p59"/>
          <p:cNvPicPr preferRelativeResize="0"/>
          <p:nvPr/>
        </p:nvPicPr>
        <p:blipFill rotWithShape="1">
          <a:blip r:embed="rId1"/>
          <a:srcRect t="12041" b="31480"/>
          <a:stretch>
            <a:fillRect/>
          </a:stretch>
        </p:blipFill>
        <p:spPr>
          <a:xfrm>
            <a:off x="65025" y="2777600"/>
            <a:ext cx="9013951" cy="1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0"/>
          <p:cNvSpPr txBox="1">
            <a:spLocks noGrp="1"/>
          </p:cNvSpPr>
          <p:nvPr>
            <p:ph type="title"/>
          </p:nvPr>
        </p:nvSpPr>
        <p:spPr>
          <a:xfrm>
            <a:off x="620000" y="38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How we Designed the Model in Tableau</a:t>
            </a:r>
            <a:endParaRPr sz="4000" dirty="0"/>
          </a:p>
        </p:txBody>
      </p:sp>
      <p:sp>
        <p:nvSpPr>
          <p:cNvPr id="1182" name="Google Shape;1182;p60"/>
          <p:cNvSpPr txBox="1">
            <a:spLocks noGrp="1"/>
          </p:cNvSpPr>
          <p:nvPr>
            <p:ph type="body" idx="1"/>
          </p:nvPr>
        </p:nvSpPr>
        <p:spPr>
          <a:xfrm>
            <a:off x="720000" y="2085675"/>
            <a:ext cx="7704000" cy="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3 easy steps: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Connect to the data source</a:t>
            </a: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Connect factCoins with dimCoin &amp; dimTime</a:t>
            </a: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Connect factStock with dimCompany &amp; dimTIme</a:t>
            </a:r>
            <a:endParaRPr sz="1400"/>
          </a:p>
        </p:txBody>
      </p:sp>
      <p:sp>
        <p:nvSpPr>
          <p:cNvPr id="1183" name="Google Shape;1183;p60"/>
          <p:cNvSpPr txBox="1"/>
          <p:nvPr/>
        </p:nvSpPr>
        <p:spPr>
          <a:xfrm>
            <a:off x="3260850" y="11170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grpSp>
        <p:nvGrpSpPr>
          <p:cNvPr id="1184" name="Google Shape;1184;p60"/>
          <p:cNvGrpSpPr/>
          <p:nvPr/>
        </p:nvGrpSpPr>
        <p:grpSpPr>
          <a:xfrm>
            <a:off x="335537" y="3972589"/>
            <a:ext cx="1096269" cy="606406"/>
            <a:chOff x="239224" y="3962464"/>
            <a:chExt cx="1096269" cy="606406"/>
          </a:xfrm>
        </p:grpSpPr>
        <p:grpSp>
          <p:nvGrpSpPr>
            <p:cNvPr id="1185" name="Google Shape;1185;p60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1186" name="Google Shape;1186;p60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60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60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9" name="Google Shape;1189;p60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0" name="Google Shape;1190;p60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60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60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3" name="Google Shape;1193;p60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4" name="Google Shape;1194;p60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5" name="Google Shape;1195;p60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6" name="Google Shape;1196;p60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7" name="Google Shape;1197;p60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8" name="Google Shape;1198;p60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9" name="Google Shape;1199;p60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0" name="Google Shape;1200;p60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1" name="Google Shape;1201;p60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2" name="Google Shape;1202;p60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3" name="Google Shape;1203;p60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60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5" name="Google Shape;1205;p60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06" name="Google Shape;1206;p60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1207" name="Google Shape;1207;p60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8" name="Google Shape;1208;p60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9" name="Google Shape;1209;p60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0" name="Google Shape;1210;p60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1" name="Google Shape;1211;p60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2" name="Google Shape;1212;p60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3" name="Google Shape;1213;p60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4" name="Google Shape;1214;p60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5" name="Google Shape;1215;p60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6" name="Google Shape;1216;p60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7" name="Google Shape;1217;p60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8" name="Google Shape;1218;p60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9" name="Google Shape;1219;p60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0" name="Google Shape;1220;p60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1" name="Google Shape;1221;p60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2" name="Google Shape;1222;p60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3" name="Google Shape;1223;p60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4" name="Google Shape;1224;p60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5" name="Google Shape;1225;p60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6" name="Google Shape;1226;p60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7" name="Google Shape;1227;p60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8" name="Google Shape;1228;p60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9" name="Google Shape;1229;p60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0" name="Google Shape;1230;p60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1" name="Google Shape;1231;p60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2" name="Google Shape;1232;p60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3" name="Google Shape;1233;p60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60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5" name="Google Shape;1235;p60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6" name="Google Shape;1236;p60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60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8" name="Google Shape;1238;p60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9" name="Google Shape;1239;p60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0" name="Google Shape;1240;p60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60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2" name="Google Shape;1242;p60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43" name="Google Shape;1243;p60"/>
          <p:cNvGrpSpPr/>
          <p:nvPr/>
        </p:nvGrpSpPr>
        <p:grpSpPr>
          <a:xfrm>
            <a:off x="8182450" y="81975"/>
            <a:ext cx="961550" cy="803100"/>
            <a:chOff x="4781075" y="719300"/>
            <a:chExt cx="961550" cy="803100"/>
          </a:xfrm>
        </p:grpSpPr>
        <p:sp>
          <p:nvSpPr>
            <p:cNvPr id="1244" name="Google Shape;1244;p60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7" name="Google Shape;1247;p6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25751" y="1423651"/>
            <a:ext cx="2690700" cy="26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2325" y="577875"/>
            <a:ext cx="4213475" cy="1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1"/>
          <p:cNvPicPr preferRelativeResize="0"/>
          <p:nvPr/>
        </p:nvPicPr>
        <p:blipFill rotWithShape="1">
          <a:blip r:embed="rId2"/>
          <a:srcRect t="-5359" b="5359"/>
          <a:stretch>
            <a:fillRect/>
          </a:stretch>
        </p:blipFill>
        <p:spPr>
          <a:xfrm>
            <a:off x="4691350" y="641125"/>
            <a:ext cx="4213475" cy="14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1"/>
          <p:cNvPicPr preferRelativeResize="0"/>
          <p:nvPr/>
        </p:nvPicPr>
        <p:blipFill rotWithShape="1">
          <a:blip r:embed="rId3"/>
          <a:srcRect r="24642" b="8374"/>
          <a:stretch>
            <a:fillRect/>
          </a:stretch>
        </p:blipFill>
        <p:spPr>
          <a:xfrm>
            <a:off x="80750" y="3011700"/>
            <a:ext cx="4416600" cy="1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91338" y="3011698"/>
            <a:ext cx="4509049" cy="1273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Google Shape;1256;p61"/>
          <p:cNvCxnSpPr/>
          <p:nvPr/>
        </p:nvCxnSpPr>
        <p:spPr>
          <a:xfrm>
            <a:off x="4543575" y="44425"/>
            <a:ext cx="0" cy="45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61"/>
          <p:cNvCxnSpPr/>
          <p:nvPr/>
        </p:nvCxnSpPr>
        <p:spPr>
          <a:xfrm>
            <a:off x="-11100" y="2477325"/>
            <a:ext cx="912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61"/>
          <p:cNvSpPr txBox="1"/>
          <p:nvPr/>
        </p:nvSpPr>
        <p:spPr>
          <a:xfrm>
            <a:off x="0" y="0"/>
            <a:ext cx="1666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333333"/>
                </a:solidFill>
                <a:highlight>
                  <a:srgbClr val="FFFFFF"/>
                </a:highlight>
              </a:rPr>
              <a:t>1️⃣</a:t>
            </a:r>
            <a:endParaRPr lang="en-GB" sz="3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259" name="Google Shape;1259;p61"/>
          <p:cNvSpPr txBox="1"/>
          <p:nvPr/>
        </p:nvSpPr>
        <p:spPr>
          <a:xfrm>
            <a:off x="4572000" y="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333333"/>
                </a:solidFill>
                <a:highlight>
                  <a:srgbClr val="FFFFFF"/>
                </a:highlight>
              </a:rPr>
              <a:t>2️⃣</a:t>
            </a:r>
            <a:endParaRPr lang="en-GB" sz="3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260" name="Google Shape;1260;p61"/>
          <p:cNvSpPr txBox="1"/>
          <p:nvPr/>
        </p:nvSpPr>
        <p:spPr>
          <a:xfrm>
            <a:off x="0" y="247732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333333"/>
                </a:solidFill>
                <a:highlight>
                  <a:srgbClr val="FFFFFF"/>
                </a:highlight>
              </a:rPr>
              <a:t>3️⃣</a:t>
            </a:r>
            <a:endParaRPr lang="en-GB" sz="3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261" name="Google Shape;1261;p61"/>
          <p:cNvSpPr txBox="1"/>
          <p:nvPr/>
        </p:nvSpPr>
        <p:spPr>
          <a:xfrm>
            <a:off x="4495800" y="247732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333333"/>
                </a:solidFill>
                <a:highlight>
                  <a:srgbClr val="FFFFFF"/>
                </a:highlight>
              </a:rPr>
              <a:t>4️⃣</a:t>
            </a:r>
            <a:endParaRPr lang="en-GB" sz="3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>
            <a:spLocks noGrp="1"/>
          </p:cNvSpPr>
          <p:nvPr>
            <p:ph type="title"/>
          </p:nvPr>
        </p:nvSpPr>
        <p:spPr>
          <a:xfrm>
            <a:off x="520050" y="59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Challenges </a:t>
            </a:r>
            <a:endParaRPr sz="12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67" name="Google Shape;1267;p62"/>
          <p:cNvSpPr txBox="1">
            <a:spLocks noGrp="1"/>
          </p:cNvSpPr>
          <p:nvPr>
            <p:ph type="body" idx="1"/>
          </p:nvPr>
        </p:nvSpPr>
        <p:spPr>
          <a:xfrm>
            <a:off x="438000" y="1585750"/>
            <a:ext cx="7868100" cy="25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Understanding the stock market basic ideas &amp; terminologies</a:t>
            </a: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Understanding &amp; finding the relationship between the different tables.</a:t>
            </a: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Finding the key that will connect the tables together.</a:t>
            </a: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Huge amounts of data from 1994 – 2020.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8" name="Google Shape;1268;p62"/>
          <p:cNvSpPr txBox="1"/>
          <p:nvPr/>
        </p:nvSpPr>
        <p:spPr>
          <a:xfrm>
            <a:off x="3431150" y="58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69" name="Google Shape;1269;p62"/>
          <p:cNvPicPr preferRelativeResize="0"/>
          <p:nvPr/>
        </p:nvPicPr>
        <p:blipFill rotWithShape="1">
          <a:blip r:embed="rId1"/>
          <a:srcRect t="6377" b="6377"/>
          <a:stretch>
            <a:fillRect/>
          </a:stretch>
        </p:blipFill>
        <p:spPr>
          <a:xfrm>
            <a:off x="5915851" y="1169800"/>
            <a:ext cx="3000000" cy="261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62"/>
          <p:cNvGrpSpPr/>
          <p:nvPr/>
        </p:nvGrpSpPr>
        <p:grpSpPr>
          <a:xfrm>
            <a:off x="0" y="0"/>
            <a:ext cx="961550" cy="803100"/>
            <a:chOff x="4781075" y="719300"/>
            <a:chExt cx="961550" cy="803100"/>
          </a:xfrm>
        </p:grpSpPr>
        <p:sp>
          <p:nvSpPr>
            <p:cNvPr id="1271" name="Google Shape;1271;p62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3"/>
          <p:cNvSpPr txBox="1">
            <a:spLocks noGrp="1"/>
          </p:cNvSpPr>
          <p:nvPr>
            <p:ph type="title"/>
          </p:nvPr>
        </p:nvSpPr>
        <p:spPr>
          <a:xfrm>
            <a:off x="4632350" y="2159933"/>
            <a:ext cx="44427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STAR SCHEMA?</a:t>
            </a:r>
            <a:endParaRPr lang="en-GB"/>
          </a:p>
        </p:txBody>
      </p:sp>
      <p:sp>
        <p:nvSpPr>
          <p:cNvPr id="1279" name="Google Shape;1279;p63"/>
          <p:cNvSpPr txBox="1">
            <a:spLocks noGrp="1"/>
          </p:cNvSpPr>
          <p:nvPr>
            <p:ph type="title" idx="2"/>
          </p:nvPr>
        </p:nvSpPr>
        <p:spPr>
          <a:xfrm>
            <a:off x="5778025" y="71022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grpSp>
        <p:nvGrpSpPr>
          <p:cNvPr id="1280" name="Google Shape;1280;p63"/>
          <p:cNvGrpSpPr/>
          <p:nvPr/>
        </p:nvGrpSpPr>
        <p:grpSpPr>
          <a:xfrm>
            <a:off x="558575" y="219798"/>
            <a:ext cx="4168645" cy="3783307"/>
            <a:chOff x="1706078" y="2092648"/>
            <a:chExt cx="660913" cy="637296"/>
          </a:xfrm>
        </p:grpSpPr>
        <p:sp>
          <p:nvSpPr>
            <p:cNvPr id="1281" name="Google Shape;1281;p63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82" name="Google Shape;1282;p63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1283" name="Google Shape;1283;p63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4" name="Google Shape;1284;p63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5" name="Google Shape;1285;p63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0" name="Google Shape;1290;p64"/>
          <p:cNvGraphicFramePr/>
          <p:nvPr/>
        </p:nvGraphicFramePr>
        <p:xfrm>
          <a:off x="168874" y="783452"/>
          <a:ext cx="8517375" cy="3593275"/>
        </p:xfrm>
        <a:graphic>
          <a:graphicData uri="http://schemas.openxmlformats.org/drawingml/2006/table">
            <a:tbl>
              <a:tblPr>
                <a:noFill/>
                <a:tableStyleId>{1227C2EA-EB03-4ACD-87AE-9B434C11BFDC}</a:tableStyleId>
              </a:tblPr>
              <a:tblGrid>
                <a:gridCol w="1788475"/>
                <a:gridCol w="1367200"/>
                <a:gridCol w="2457075"/>
                <a:gridCol w="2904625"/>
              </a:tblGrid>
              <a:tr h="917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chemeClr val="lt1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STAR </a:t>
                      </a:r>
                      <a:endParaRPr sz="1900" b="1">
                        <a:solidFill>
                          <a:schemeClr val="lt1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2529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rgbClr val="20212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Historical Data Analysis </a:t>
                      </a:r>
                      <a:endParaRPr sz="1300">
                        <a:solidFill>
                          <a:srgbClr val="20212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High query performance</a:t>
                      </a:r>
                      <a:endParaRPr sz="11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chemeClr val="lt1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3NF</a:t>
                      </a:r>
                      <a:endParaRPr sz="1900" b="1">
                        <a:solidFill>
                          <a:schemeClr val="lt1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2529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Normalization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Higher Processing</a:t>
                      </a:r>
                      <a:endParaRPr sz="13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97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chemeClr val="lt1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DATA VAULT</a:t>
                      </a:r>
                      <a:endParaRPr sz="1900" b="1">
                        <a:solidFill>
                          <a:schemeClr val="lt1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2529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Real Time Data Requirements 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Lack of Correlation Analysis </a:t>
                      </a:r>
                      <a:endParaRPr sz="13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0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chemeClr val="lt1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SNOWFLAKE</a:t>
                      </a:r>
                      <a:endParaRPr sz="1900" b="1">
                        <a:solidFill>
                          <a:schemeClr val="lt1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2529"/>
                        </a:solidFill>
                        <a:latin typeface="Inter" panose="02000503000000020004"/>
                        <a:ea typeface="Inter" panose="02000503000000020004"/>
                        <a:cs typeface="Inter" panose="02000503000000020004"/>
                        <a:sym typeface="Inter" panose="02000503000000020004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Can result in a highly complex database schema for the stock market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Difficult to query across multiple dimensions</a:t>
                      </a:r>
                      <a:endParaRPr sz="13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91" name="Google Shape;1291;p64"/>
          <p:cNvSpPr/>
          <p:nvPr/>
        </p:nvSpPr>
        <p:spPr>
          <a:xfrm>
            <a:off x="2086626" y="1138675"/>
            <a:ext cx="324000" cy="3237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2" name="Google Shape;1292;p64"/>
          <p:cNvSpPr/>
          <p:nvPr/>
        </p:nvSpPr>
        <p:spPr>
          <a:xfrm>
            <a:off x="2505726" y="1138675"/>
            <a:ext cx="324000" cy="3237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3" name="Google Shape;1293;p64"/>
          <p:cNvSpPr/>
          <p:nvPr/>
        </p:nvSpPr>
        <p:spPr>
          <a:xfrm>
            <a:off x="2924826" y="1138675"/>
            <a:ext cx="324000" cy="3237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4" name="Google Shape;1294;p64"/>
          <p:cNvSpPr/>
          <p:nvPr/>
        </p:nvSpPr>
        <p:spPr>
          <a:xfrm>
            <a:off x="2086626" y="1907287"/>
            <a:ext cx="324000" cy="323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5" name="Google Shape;1295;p64"/>
          <p:cNvSpPr/>
          <p:nvPr/>
        </p:nvSpPr>
        <p:spPr>
          <a:xfrm>
            <a:off x="2505726" y="1907287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6" name="Google Shape;1296;p64"/>
          <p:cNvSpPr/>
          <p:nvPr/>
        </p:nvSpPr>
        <p:spPr>
          <a:xfrm>
            <a:off x="2924826" y="1907287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7" name="Google Shape;1297;p64"/>
          <p:cNvSpPr/>
          <p:nvPr/>
        </p:nvSpPr>
        <p:spPr>
          <a:xfrm>
            <a:off x="2086626" y="2828299"/>
            <a:ext cx="324000" cy="323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8" name="Google Shape;1298;p64"/>
          <p:cNvSpPr/>
          <p:nvPr/>
        </p:nvSpPr>
        <p:spPr>
          <a:xfrm>
            <a:off x="2505726" y="2828299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9" name="Google Shape;1299;p64"/>
          <p:cNvSpPr/>
          <p:nvPr/>
        </p:nvSpPr>
        <p:spPr>
          <a:xfrm>
            <a:off x="2924826" y="2828299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0" name="Google Shape;1300;p64"/>
          <p:cNvSpPr/>
          <p:nvPr/>
        </p:nvSpPr>
        <p:spPr>
          <a:xfrm>
            <a:off x="2086626" y="3773544"/>
            <a:ext cx="324000" cy="323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1" name="Google Shape;1301;p64"/>
          <p:cNvSpPr/>
          <p:nvPr/>
        </p:nvSpPr>
        <p:spPr>
          <a:xfrm>
            <a:off x="2913716" y="3773544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2" name="Google Shape;1302;p64"/>
          <p:cNvSpPr/>
          <p:nvPr/>
        </p:nvSpPr>
        <p:spPr>
          <a:xfrm>
            <a:off x="2505726" y="3772539"/>
            <a:ext cx="324000" cy="3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5"/>
          <p:cNvSpPr/>
          <p:nvPr/>
        </p:nvSpPr>
        <p:spPr>
          <a:xfrm>
            <a:off x="4718175" y="4532900"/>
            <a:ext cx="4122900" cy="2508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08" name="Google Shape;1308;p65"/>
          <p:cNvGrpSpPr/>
          <p:nvPr/>
        </p:nvGrpSpPr>
        <p:grpSpPr>
          <a:xfrm>
            <a:off x="4208325" y="878429"/>
            <a:ext cx="4891133" cy="3789517"/>
            <a:chOff x="-2139550" y="2500825"/>
            <a:chExt cx="6190524" cy="4796250"/>
          </a:xfrm>
        </p:grpSpPr>
        <p:sp>
          <p:nvSpPr>
            <p:cNvPr id="1309" name="Google Shape;1309;p65"/>
            <p:cNvSpPr/>
            <p:nvPr/>
          </p:nvSpPr>
          <p:spPr>
            <a:xfrm>
              <a:off x="-2139550" y="3097200"/>
              <a:ext cx="5635800" cy="4199875"/>
            </a:xfrm>
            <a:custGeom>
              <a:avLst/>
              <a:gdLst/>
              <a:ahLst/>
              <a:cxnLst/>
              <a:rect l="l" t="t" r="r" b="b"/>
              <a:pathLst>
                <a:path w="225432" h="167995" extrusionOk="0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310" name="Google Shape;1310;p65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11" name="Google Shape;1311;p65"/>
          <p:cNvGrpSpPr/>
          <p:nvPr/>
        </p:nvGrpSpPr>
        <p:grpSpPr>
          <a:xfrm>
            <a:off x="7330762" y="2399396"/>
            <a:ext cx="1193538" cy="1119548"/>
            <a:chOff x="6410375" y="703200"/>
            <a:chExt cx="2108725" cy="1978000"/>
          </a:xfrm>
        </p:grpSpPr>
        <p:sp>
          <p:nvSpPr>
            <p:cNvPr id="1312" name="Google Shape;1312;p65"/>
            <p:cNvSpPr/>
            <p:nvPr/>
          </p:nvSpPr>
          <p:spPr>
            <a:xfrm>
              <a:off x="6410375" y="703200"/>
              <a:ext cx="2108725" cy="1978000"/>
            </a:xfrm>
            <a:custGeom>
              <a:avLst/>
              <a:gdLst/>
              <a:ahLst/>
              <a:cxnLst/>
              <a:rect l="l" t="t" r="r" b="b"/>
              <a:pathLst>
                <a:path w="84349" h="79120" extrusionOk="0">
                  <a:moveTo>
                    <a:pt x="1" y="0"/>
                  </a:moveTo>
                  <a:lnTo>
                    <a:pt x="1" y="79120"/>
                  </a:lnTo>
                  <a:lnTo>
                    <a:pt x="84349" y="79120"/>
                  </a:lnTo>
                  <a:lnTo>
                    <a:pt x="8434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6410375" y="703200"/>
              <a:ext cx="2108725" cy="179350"/>
            </a:xfrm>
            <a:custGeom>
              <a:avLst/>
              <a:gdLst/>
              <a:ahLst/>
              <a:cxnLst/>
              <a:rect l="l" t="t" r="r" b="b"/>
              <a:pathLst>
                <a:path w="84349" h="7174" extrusionOk="0">
                  <a:moveTo>
                    <a:pt x="1" y="0"/>
                  </a:moveTo>
                  <a:lnTo>
                    <a:pt x="1" y="7173"/>
                  </a:lnTo>
                  <a:lnTo>
                    <a:pt x="84349" y="7173"/>
                  </a:lnTo>
                  <a:lnTo>
                    <a:pt x="843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8383050" y="748025"/>
              <a:ext cx="91975" cy="91200"/>
            </a:xfrm>
            <a:custGeom>
              <a:avLst/>
              <a:gdLst/>
              <a:ahLst/>
              <a:cxnLst/>
              <a:rect l="l" t="t" r="r" b="b"/>
              <a:pathLst>
                <a:path w="3679" h="3648" fill="none" extrusionOk="0">
                  <a:moveTo>
                    <a:pt x="1" y="0"/>
                  </a:moveTo>
                  <a:lnTo>
                    <a:pt x="3679" y="3648"/>
                  </a:lnTo>
                </a:path>
              </a:pathLst>
            </a:custGeom>
            <a:noFill/>
            <a:ln w="15950" cap="rnd" cmpd="sng">
              <a:solidFill>
                <a:srgbClr val="F2F2F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8383050" y="748025"/>
              <a:ext cx="91975" cy="91200"/>
            </a:xfrm>
            <a:custGeom>
              <a:avLst/>
              <a:gdLst/>
              <a:ahLst/>
              <a:cxnLst/>
              <a:rect l="l" t="t" r="r" b="b"/>
              <a:pathLst>
                <a:path w="3679" h="3648" fill="none" extrusionOk="0">
                  <a:moveTo>
                    <a:pt x="3679" y="0"/>
                  </a:moveTo>
                  <a:lnTo>
                    <a:pt x="1" y="3648"/>
                  </a:lnTo>
                </a:path>
              </a:pathLst>
            </a:custGeom>
            <a:noFill/>
            <a:ln w="15950" cap="rnd" cmpd="sng">
              <a:solidFill>
                <a:srgbClr val="F2F2F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7290325" y="1232075"/>
              <a:ext cx="620100" cy="79050"/>
            </a:xfrm>
            <a:custGeom>
              <a:avLst/>
              <a:gdLst/>
              <a:ahLst/>
              <a:cxnLst/>
              <a:rect l="l" t="t" r="r" b="b"/>
              <a:pathLst>
                <a:path w="24804" h="3162" extrusionOk="0">
                  <a:moveTo>
                    <a:pt x="1" y="0"/>
                  </a:moveTo>
                  <a:lnTo>
                    <a:pt x="1" y="3162"/>
                  </a:lnTo>
                  <a:lnTo>
                    <a:pt x="24804" y="3162"/>
                  </a:lnTo>
                  <a:lnTo>
                    <a:pt x="248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7290325" y="1089975"/>
              <a:ext cx="957500" cy="79050"/>
            </a:xfrm>
            <a:custGeom>
              <a:avLst/>
              <a:gdLst/>
              <a:ahLst/>
              <a:cxnLst/>
              <a:rect l="l" t="t" r="r" b="b"/>
              <a:pathLst>
                <a:path w="38300" h="3162" extrusionOk="0">
                  <a:moveTo>
                    <a:pt x="1" y="0"/>
                  </a:moveTo>
                  <a:lnTo>
                    <a:pt x="1" y="3162"/>
                  </a:lnTo>
                  <a:lnTo>
                    <a:pt x="38299" y="3162"/>
                  </a:lnTo>
                  <a:lnTo>
                    <a:pt x="38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7504625" y="1377200"/>
              <a:ext cx="743950" cy="78300"/>
            </a:xfrm>
            <a:custGeom>
              <a:avLst/>
              <a:gdLst/>
              <a:ahLst/>
              <a:cxnLst/>
              <a:rect l="l" t="t" r="r" b="b"/>
              <a:pathLst>
                <a:path w="29758" h="3132" extrusionOk="0">
                  <a:moveTo>
                    <a:pt x="0" y="1"/>
                  </a:moveTo>
                  <a:lnTo>
                    <a:pt x="0" y="3132"/>
                  </a:lnTo>
                  <a:lnTo>
                    <a:pt x="29758" y="3132"/>
                  </a:lnTo>
                  <a:lnTo>
                    <a:pt x="297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7504625" y="1529200"/>
              <a:ext cx="743950" cy="78275"/>
            </a:xfrm>
            <a:custGeom>
              <a:avLst/>
              <a:gdLst/>
              <a:ahLst/>
              <a:cxnLst/>
              <a:rect l="l" t="t" r="r" b="b"/>
              <a:pathLst>
                <a:path w="29758" h="3131" extrusionOk="0">
                  <a:moveTo>
                    <a:pt x="0" y="0"/>
                  </a:moveTo>
                  <a:lnTo>
                    <a:pt x="0" y="3131"/>
                  </a:lnTo>
                  <a:lnTo>
                    <a:pt x="29758" y="3131"/>
                  </a:lnTo>
                  <a:lnTo>
                    <a:pt x="297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6977250" y="1681925"/>
              <a:ext cx="1271325" cy="79050"/>
            </a:xfrm>
            <a:custGeom>
              <a:avLst/>
              <a:gdLst/>
              <a:ahLst/>
              <a:cxnLst/>
              <a:rect l="l" t="t" r="r" b="b"/>
              <a:pathLst>
                <a:path w="50853" h="3162" extrusionOk="0">
                  <a:moveTo>
                    <a:pt x="1" y="1"/>
                  </a:moveTo>
                  <a:lnTo>
                    <a:pt x="1" y="3162"/>
                  </a:lnTo>
                  <a:lnTo>
                    <a:pt x="50853" y="3162"/>
                  </a:lnTo>
                  <a:lnTo>
                    <a:pt x="50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7329075" y="1377975"/>
              <a:ext cx="95025" cy="87400"/>
            </a:xfrm>
            <a:custGeom>
              <a:avLst/>
              <a:gdLst/>
              <a:ahLst/>
              <a:cxnLst/>
              <a:rect l="l" t="t" r="r" b="b"/>
              <a:pathLst>
                <a:path w="3801" h="3496" extrusionOk="0">
                  <a:moveTo>
                    <a:pt x="3314" y="487"/>
                  </a:moveTo>
                  <a:lnTo>
                    <a:pt x="3314" y="3009"/>
                  </a:lnTo>
                  <a:lnTo>
                    <a:pt x="518" y="3009"/>
                  </a:lnTo>
                  <a:lnTo>
                    <a:pt x="518" y="487"/>
                  </a:lnTo>
                  <a:close/>
                  <a:moveTo>
                    <a:pt x="1" y="0"/>
                  </a:moveTo>
                  <a:lnTo>
                    <a:pt x="1" y="3496"/>
                  </a:lnTo>
                  <a:lnTo>
                    <a:pt x="3800" y="3496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7347325" y="1381000"/>
              <a:ext cx="85900" cy="55500"/>
            </a:xfrm>
            <a:custGeom>
              <a:avLst/>
              <a:gdLst/>
              <a:ahLst/>
              <a:cxnLst/>
              <a:rect l="l" t="t" r="r" b="b"/>
              <a:pathLst>
                <a:path w="3436" h="2220" fill="none" extrusionOk="0">
                  <a:moveTo>
                    <a:pt x="3435" y="1"/>
                  </a:moveTo>
                  <a:lnTo>
                    <a:pt x="1155" y="2220"/>
                  </a:lnTo>
                  <a:lnTo>
                    <a:pt x="0" y="1095"/>
                  </a:lnTo>
                </a:path>
              </a:pathLst>
            </a:custGeom>
            <a:noFill/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7329075" y="1522350"/>
              <a:ext cx="95025" cy="87400"/>
            </a:xfrm>
            <a:custGeom>
              <a:avLst/>
              <a:gdLst/>
              <a:ahLst/>
              <a:cxnLst/>
              <a:rect l="l" t="t" r="r" b="b"/>
              <a:pathLst>
                <a:path w="3801" h="3496" extrusionOk="0">
                  <a:moveTo>
                    <a:pt x="3314" y="487"/>
                  </a:moveTo>
                  <a:lnTo>
                    <a:pt x="3314" y="3010"/>
                  </a:lnTo>
                  <a:lnTo>
                    <a:pt x="518" y="3010"/>
                  </a:lnTo>
                  <a:lnTo>
                    <a:pt x="518" y="487"/>
                  </a:lnTo>
                  <a:close/>
                  <a:moveTo>
                    <a:pt x="1" y="0"/>
                  </a:moveTo>
                  <a:lnTo>
                    <a:pt x="1" y="3496"/>
                  </a:lnTo>
                  <a:lnTo>
                    <a:pt x="3800" y="3496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7346575" y="1535275"/>
              <a:ext cx="60800" cy="60800"/>
            </a:xfrm>
            <a:custGeom>
              <a:avLst/>
              <a:gdLst/>
              <a:ahLst/>
              <a:cxnLst/>
              <a:rect l="l" t="t" r="r" b="b"/>
              <a:pathLst>
                <a:path w="2432" h="2432" fill="none" extrusionOk="0">
                  <a:moveTo>
                    <a:pt x="2432" y="0"/>
                  </a:moveTo>
                  <a:lnTo>
                    <a:pt x="0" y="2432"/>
                  </a:lnTo>
                </a:path>
              </a:pathLst>
            </a:custGeom>
            <a:noFill/>
            <a:ln w="18225" cap="rnd" cmpd="sng">
              <a:solidFill>
                <a:srgbClr val="A5162E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7342775" y="1531475"/>
              <a:ext cx="66875" cy="67650"/>
            </a:xfrm>
            <a:custGeom>
              <a:avLst/>
              <a:gdLst/>
              <a:ahLst/>
              <a:cxnLst/>
              <a:rect l="l" t="t" r="r" b="b"/>
              <a:pathLst>
                <a:path w="2675" h="2706" fill="none" extrusionOk="0">
                  <a:moveTo>
                    <a:pt x="0" y="0"/>
                  </a:moveTo>
                  <a:lnTo>
                    <a:pt x="2675" y="2705"/>
                  </a:lnTo>
                </a:path>
              </a:pathLst>
            </a:custGeom>
            <a:noFill/>
            <a:ln w="18225" cap="rnd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6574500" y="1047425"/>
              <a:ext cx="587425" cy="552450"/>
            </a:xfrm>
            <a:custGeom>
              <a:avLst/>
              <a:gdLst/>
              <a:ahLst/>
              <a:cxnLst/>
              <a:rect l="l" t="t" r="r" b="b"/>
              <a:pathLst>
                <a:path w="23497" h="22098" extrusionOk="0">
                  <a:moveTo>
                    <a:pt x="1" y="0"/>
                  </a:moveTo>
                  <a:lnTo>
                    <a:pt x="1" y="22098"/>
                  </a:lnTo>
                  <a:lnTo>
                    <a:pt x="23497" y="22098"/>
                  </a:lnTo>
                  <a:lnTo>
                    <a:pt x="23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6644425" y="1320225"/>
              <a:ext cx="446850" cy="279650"/>
            </a:xfrm>
            <a:custGeom>
              <a:avLst/>
              <a:gdLst/>
              <a:ahLst/>
              <a:cxnLst/>
              <a:rect l="l" t="t" r="r" b="b"/>
              <a:pathLst>
                <a:path w="17874" h="11186" extrusionOk="0">
                  <a:moveTo>
                    <a:pt x="13466" y="0"/>
                  </a:moveTo>
                  <a:cubicBezTo>
                    <a:pt x="12311" y="1216"/>
                    <a:pt x="10730" y="1976"/>
                    <a:pt x="8937" y="1976"/>
                  </a:cubicBezTo>
                  <a:cubicBezTo>
                    <a:pt x="7235" y="1976"/>
                    <a:pt x="5654" y="1277"/>
                    <a:pt x="4560" y="152"/>
                  </a:cubicBezTo>
                  <a:cubicBezTo>
                    <a:pt x="1915" y="1155"/>
                    <a:pt x="0" y="3739"/>
                    <a:pt x="0" y="6778"/>
                  </a:cubicBezTo>
                  <a:lnTo>
                    <a:pt x="0" y="11186"/>
                  </a:lnTo>
                  <a:lnTo>
                    <a:pt x="17873" y="11186"/>
                  </a:lnTo>
                  <a:lnTo>
                    <a:pt x="17873" y="6140"/>
                  </a:lnTo>
                  <a:cubicBezTo>
                    <a:pt x="17873" y="3283"/>
                    <a:pt x="15989" y="851"/>
                    <a:pt x="13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6725725" y="1087100"/>
              <a:ext cx="284225" cy="258050"/>
            </a:xfrm>
            <a:custGeom>
              <a:avLst/>
              <a:gdLst/>
              <a:ahLst/>
              <a:cxnLst/>
              <a:rect l="l" t="t" r="r" b="b"/>
              <a:pathLst>
                <a:path w="11369" h="10322" extrusionOk="0">
                  <a:moveTo>
                    <a:pt x="5657" y="1"/>
                  </a:moveTo>
                  <a:cubicBezTo>
                    <a:pt x="3329" y="1"/>
                    <a:pt x="1210" y="1590"/>
                    <a:pt x="639" y="3976"/>
                  </a:cubicBezTo>
                  <a:cubicBezTo>
                    <a:pt x="1" y="6742"/>
                    <a:pt x="1703" y="9538"/>
                    <a:pt x="4499" y="10176"/>
                  </a:cubicBezTo>
                  <a:cubicBezTo>
                    <a:pt x="4905" y="10275"/>
                    <a:pt x="5312" y="10322"/>
                    <a:pt x="5713" y="10322"/>
                  </a:cubicBezTo>
                  <a:cubicBezTo>
                    <a:pt x="8040" y="10322"/>
                    <a:pt x="10155" y="8732"/>
                    <a:pt x="10700" y="6346"/>
                  </a:cubicBezTo>
                  <a:cubicBezTo>
                    <a:pt x="11369" y="3580"/>
                    <a:pt x="9667" y="784"/>
                    <a:pt x="6870" y="146"/>
                  </a:cubicBezTo>
                  <a:cubicBezTo>
                    <a:pt x="6464" y="48"/>
                    <a:pt x="6057" y="1"/>
                    <a:pt x="5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7312375" y="2038325"/>
              <a:ext cx="239375" cy="321450"/>
            </a:xfrm>
            <a:custGeom>
              <a:avLst/>
              <a:gdLst/>
              <a:ahLst/>
              <a:cxnLst/>
              <a:rect l="l" t="t" r="r" b="b"/>
              <a:pathLst>
                <a:path w="9575" h="12858" extrusionOk="0">
                  <a:moveTo>
                    <a:pt x="4833" y="0"/>
                  </a:moveTo>
                  <a:lnTo>
                    <a:pt x="0" y="4803"/>
                  </a:lnTo>
                  <a:cubicBezTo>
                    <a:pt x="1702" y="6748"/>
                    <a:pt x="2736" y="9301"/>
                    <a:pt x="2736" y="12067"/>
                  </a:cubicBezTo>
                  <a:cubicBezTo>
                    <a:pt x="2736" y="12341"/>
                    <a:pt x="2736" y="12614"/>
                    <a:pt x="2705" y="12857"/>
                  </a:cubicBezTo>
                  <a:lnTo>
                    <a:pt x="9544" y="12857"/>
                  </a:lnTo>
                  <a:cubicBezTo>
                    <a:pt x="9575" y="12614"/>
                    <a:pt x="9575" y="12341"/>
                    <a:pt x="9575" y="12067"/>
                  </a:cubicBezTo>
                  <a:cubicBezTo>
                    <a:pt x="9575" y="7386"/>
                    <a:pt x="7782" y="3131"/>
                    <a:pt x="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6658100" y="2031475"/>
              <a:ext cx="244700" cy="328300"/>
            </a:xfrm>
            <a:custGeom>
              <a:avLst/>
              <a:gdLst/>
              <a:ahLst/>
              <a:cxnLst/>
              <a:rect l="l" t="t" r="r" b="b"/>
              <a:pathLst>
                <a:path w="9788" h="13132" extrusionOk="0">
                  <a:moveTo>
                    <a:pt x="4955" y="1"/>
                  </a:moveTo>
                  <a:cubicBezTo>
                    <a:pt x="1885" y="3192"/>
                    <a:pt x="1" y="7569"/>
                    <a:pt x="1" y="12341"/>
                  </a:cubicBezTo>
                  <a:cubicBezTo>
                    <a:pt x="1" y="12615"/>
                    <a:pt x="31" y="12888"/>
                    <a:pt x="31" y="13131"/>
                  </a:cubicBezTo>
                  <a:lnTo>
                    <a:pt x="6870" y="13131"/>
                  </a:lnTo>
                  <a:cubicBezTo>
                    <a:pt x="6840" y="12888"/>
                    <a:pt x="6840" y="12615"/>
                    <a:pt x="6840" y="12341"/>
                  </a:cubicBezTo>
                  <a:cubicBezTo>
                    <a:pt x="6840" y="9454"/>
                    <a:pt x="7934" y="6809"/>
                    <a:pt x="9788" y="4833"/>
                  </a:cubicBezTo>
                  <a:lnTo>
                    <a:pt x="4955" y="1"/>
                  </a:lnTo>
                  <a:close/>
                </a:path>
              </a:pathLst>
            </a:custGeom>
            <a:solidFill>
              <a:srgbClr val="DD51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6781975" y="1893925"/>
              <a:ext cx="329050" cy="259150"/>
            </a:xfrm>
            <a:custGeom>
              <a:avLst/>
              <a:gdLst/>
              <a:ahLst/>
              <a:cxnLst/>
              <a:rect l="l" t="t" r="r" b="b"/>
              <a:pathLst>
                <a:path w="13162" h="10366" extrusionOk="0">
                  <a:moveTo>
                    <a:pt x="13161" y="1"/>
                  </a:moveTo>
                  <a:cubicBezTo>
                    <a:pt x="13070" y="1"/>
                    <a:pt x="13009" y="1"/>
                    <a:pt x="12918" y="31"/>
                  </a:cubicBezTo>
                  <a:cubicBezTo>
                    <a:pt x="7842" y="31"/>
                    <a:pt x="3283" y="2159"/>
                    <a:pt x="0" y="5533"/>
                  </a:cubicBezTo>
                  <a:lnTo>
                    <a:pt x="4833" y="10366"/>
                  </a:lnTo>
                  <a:cubicBezTo>
                    <a:pt x="6839" y="8208"/>
                    <a:pt x="9727" y="6840"/>
                    <a:pt x="12918" y="6840"/>
                  </a:cubicBezTo>
                  <a:lnTo>
                    <a:pt x="13161" y="6840"/>
                  </a:lnTo>
                  <a:lnTo>
                    <a:pt x="13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7111750" y="1893175"/>
              <a:ext cx="322225" cy="265225"/>
            </a:xfrm>
            <a:custGeom>
              <a:avLst/>
              <a:gdLst/>
              <a:ahLst/>
              <a:cxnLst/>
              <a:rect l="l" t="t" r="r" b="b"/>
              <a:pathLst>
                <a:path w="12889" h="10609" extrusionOk="0">
                  <a:moveTo>
                    <a:pt x="1" y="1"/>
                  </a:moveTo>
                  <a:lnTo>
                    <a:pt x="1" y="6870"/>
                  </a:lnTo>
                  <a:cubicBezTo>
                    <a:pt x="3192" y="6931"/>
                    <a:pt x="6080" y="8390"/>
                    <a:pt x="8056" y="10609"/>
                  </a:cubicBezTo>
                  <a:lnTo>
                    <a:pt x="12889" y="5806"/>
                  </a:lnTo>
                  <a:cubicBezTo>
                    <a:pt x="9667" y="2311"/>
                    <a:pt x="5046" y="9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6617825" y="2340000"/>
              <a:ext cx="976500" cy="30400"/>
            </a:xfrm>
            <a:custGeom>
              <a:avLst/>
              <a:gdLst/>
              <a:ahLst/>
              <a:cxnLst/>
              <a:rect l="l" t="t" r="r" b="b"/>
              <a:pathLst>
                <a:path w="39060" h="1216" extrusionOk="0">
                  <a:moveTo>
                    <a:pt x="1" y="0"/>
                  </a:moveTo>
                  <a:lnTo>
                    <a:pt x="1" y="1216"/>
                  </a:lnTo>
                  <a:lnTo>
                    <a:pt x="39059" y="1216"/>
                  </a:lnTo>
                  <a:lnTo>
                    <a:pt x="39059" y="0"/>
                  </a:lnTo>
                  <a:close/>
                </a:path>
              </a:pathLst>
            </a:custGeom>
            <a:solidFill>
              <a:srgbClr val="6A8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6747000" y="2089975"/>
              <a:ext cx="386050" cy="235600"/>
            </a:xfrm>
            <a:custGeom>
              <a:avLst/>
              <a:gdLst/>
              <a:ahLst/>
              <a:cxnLst/>
              <a:rect l="l" t="t" r="r" b="b"/>
              <a:pathLst>
                <a:path w="15442" h="9424" extrusionOk="0">
                  <a:moveTo>
                    <a:pt x="1" y="1"/>
                  </a:moveTo>
                  <a:lnTo>
                    <a:pt x="14469" y="9424"/>
                  </a:lnTo>
                  <a:lnTo>
                    <a:pt x="15442" y="8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65"/>
            <p:cNvSpPr/>
            <p:nvPr/>
          </p:nvSpPr>
          <p:spPr>
            <a:xfrm>
              <a:off x="6574500" y="2504125"/>
              <a:ext cx="1674075" cy="79050"/>
            </a:xfrm>
            <a:custGeom>
              <a:avLst/>
              <a:gdLst/>
              <a:ahLst/>
              <a:cxnLst/>
              <a:rect l="l" t="t" r="r" b="b"/>
              <a:pathLst>
                <a:path w="66963" h="3162" extrusionOk="0">
                  <a:moveTo>
                    <a:pt x="1" y="1"/>
                  </a:moveTo>
                  <a:lnTo>
                    <a:pt x="1" y="3162"/>
                  </a:lnTo>
                  <a:lnTo>
                    <a:pt x="66963" y="3162"/>
                  </a:lnTo>
                  <a:lnTo>
                    <a:pt x="66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65"/>
            <p:cNvSpPr/>
            <p:nvPr/>
          </p:nvSpPr>
          <p:spPr>
            <a:xfrm>
              <a:off x="7769075" y="1903825"/>
              <a:ext cx="467350" cy="467350"/>
            </a:xfrm>
            <a:custGeom>
              <a:avLst/>
              <a:gdLst/>
              <a:ahLst/>
              <a:cxnLst/>
              <a:rect l="l" t="t" r="r" b="b"/>
              <a:pathLst>
                <a:path w="18694" h="18694" extrusionOk="0">
                  <a:moveTo>
                    <a:pt x="17447" y="1246"/>
                  </a:moveTo>
                  <a:lnTo>
                    <a:pt x="17447" y="17417"/>
                  </a:lnTo>
                  <a:lnTo>
                    <a:pt x="1277" y="17417"/>
                  </a:lnTo>
                  <a:lnTo>
                    <a:pt x="1277" y="1246"/>
                  </a:lnTo>
                  <a:close/>
                  <a:moveTo>
                    <a:pt x="0" y="0"/>
                  </a:moveTo>
                  <a:lnTo>
                    <a:pt x="0" y="18693"/>
                  </a:lnTo>
                  <a:lnTo>
                    <a:pt x="18693" y="18693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7807825" y="1959275"/>
              <a:ext cx="389850" cy="355100"/>
            </a:xfrm>
            <a:custGeom>
              <a:avLst/>
              <a:gdLst/>
              <a:ahLst/>
              <a:cxnLst/>
              <a:rect l="l" t="t" r="r" b="b"/>
              <a:pathLst>
                <a:path w="15594" h="14204" extrusionOk="0">
                  <a:moveTo>
                    <a:pt x="7812" y="1"/>
                  </a:moveTo>
                  <a:cubicBezTo>
                    <a:pt x="5996" y="1"/>
                    <a:pt x="4180" y="700"/>
                    <a:pt x="2797" y="2098"/>
                  </a:cubicBezTo>
                  <a:cubicBezTo>
                    <a:pt x="0" y="4864"/>
                    <a:pt x="0" y="9363"/>
                    <a:pt x="2797" y="12129"/>
                  </a:cubicBezTo>
                  <a:cubicBezTo>
                    <a:pt x="4180" y="13512"/>
                    <a:pt x="5996" y="14203"/>
                    <a:pt x="7812" y="14203"/>
                  </a:cubicBezTo>
                  <a:cubicBezTo>
                    <a:pt x="9628" y="14203"/>
                    <a:pt x="11444" y="13512"/>
                    <a:pt x="12827" y="12129"/>
                  </a:cubicBezTo>
                  <a:cubicBezTo>
                    <a:pt x="15593" y="9363"/>
                    <a:pt x="15593" y="4864"/>
                    <a:pt x="12827" y="2098"/>
                  </a:cubicBezTo>
                  <a:cubicBezTo>
                    <a:pt x="11444" y="700"/>
                    <a:pt x="9628" y="1"/>
                    <a:pt x="7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7839725" y="1987600"/>
              <a:ext cx="326775" cy="298475"/>
            </a:xfrm>
            <a:custGeom>
              <a:avLst/>
              <a:gdLst/>
              <a:ahLst/>
              <a:cxnLst/>
              <a:rect l="l" t="t" r="r" b="b"/>
              <a:pathLst>
                <a:path w="13071" h="11939" extrusionOk="0">
                  <a:moveTo>
                    <a:pt x="6536" y="0"/>
                  </a:moveTo>
                  <a:cubicBezTo>
                    <a:pt x="5009" y="0"/>
                    <a:pt x="3481" y="585"/>
                    <a:pt x="2311" y="1756"/>
                  </a:cubicBezTo>
                  <a:cubicBezTo>
                    <a:pt x="1" y="4096"/>
                    <a:pt x="1" y="7865"/>
                    <a:pt x="2311" y="10205"/>
                  </a:cubicBezTo>
                  <a:cubicBezTo>
                    <a:pt x="3481" y="11361"/>
                    <a:pt x="5009" y="11938"/>
                    <a:pt x="6536" y="11938"/>
                  </a:cubicBezTo>
                  <a:cubicBezTo>
                    <a:pt x="8063" y="11938"/>
                    <a:pt x="9591" y="11361"/>
                    <a:pt x="10761" y="10205"/>
                  </a:cubicBezTo>
                  <a:cubicBezTo>
                    <a:pt x="13071" y="7865"/>
                    <a:pt x="13071" y="4096"/>
                    <a:pt x="10761" y="1756"/>
                  </a:cubicBezTo>
                  <a:cubicBezTo>
                    <a:pt x="9591" y="585"/>
                    <a:pt x="8063" y="0"/>
                    <a:pt x="6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7915725" y="2044400"/>
              <a:ext cx="175550" cy="175550"/>
            </a:xfrm>
            <a:custGeom>
              <a:avLst/>
              <a:gdLst/>
              <a:ahLst/>
              <a:cxnLst/>
              <a:rect l="l" t="t" r="r" b="b"/>
              <a:pathLst>
                <a:path w="7022" h="7022" extrusionOk="0">
                  <a:moveTo>
                    <a:pt x="1003" y="0"/>
                  </a:moveTo>
                  <a:lnTo>
                    <a:pt x="0" y="1003"/>
                  </a:lnTo>
                  <a:lnTo>
                    <a:pt x="6019" y="7022"/>
                  </a:lnTo>
                  <a:lnTo>
                    <a:pt x="7022" y="6019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7915725" y="2043625"/>
              <a:ext cx="176325" cy="176325"/>
            </a:xfrm>
            <a:custGeom>
              <a:avLst/>
              <a:gdLst/>
              <a:ahLst/>
              <a:cxnLst/>
              <a:rect l="l" t="t" r="r" b="b"/>
              <a:pathLst>
                <a:path w="7053" h="7053" extrusionOk="0">
                  <a:moveTo>
                    <a:pt x="6019" y="1"/>
                  </a:moveTo>
                  <a:lnTo>
                    <a:pt x="0" y="6019"/>
                  </a:lnTo>
                  <a:lnTo>
                    <a:pt x="1034" y="7053"/>
                  </a:lnTo>
                  <a:lnTo>
                    <a:pt x="7052" y="1034"/>
                  </a:lnTo>
                  <a:lnTo>
                    <a:pt x="6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1" name="Google Shape;1341;p65"/>
          <p:cNvSpPr txBox="1">
            <a:spLocks noGrp="1"/>
          </p:cNvSpPr>
          <p:nvPr>
            <p:ph type="title"/>
          </p:nvPr>
        </p:nvSpPr>
        <p:spPr>
          <a:xfrm>
            <a:off x="-905325" y="778450"/>
            <a:ext cx="56235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2"/>
                </a:solidFill>
              </a:rPr>
              <a:t>05</a:t>
            </a:r>
            <a:endParaRPr sz="4700">
              <a:solidFill>
                <a:schemeClr val="dk2"/>
              </a:solidFill>
            </a:endParaRPr>
          </a:p>
        </p:txBody>
      </p:sp>
      <p:sp>
        <p:nvSpPr>
          <p:cNvPr id="1342" name="Google Shape;1342;p65"/>
          <p:cNvSpPr txBox="1">
            <a:spLocks noGrp="1"/>
          </p:cNvSpPr>
          <p:nvPr>
            <p:ph type="subTitle" idx="1"/>
          </p:nvPr>
        </p:nvSpPr>
        <p:spPr>
          <a:xfrm>
            <a:off x="131625" y="1592375"/>
            <a:ext cx="4076700" cy="13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2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Brazilian Stock Market</a:t>
            </a:r>
            <a:endParaRPr sz="4000" b="1">
              <a:solidFill>
                <a:schemeClr val="dk2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2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2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DATA</a:t>
            </a:r>
            <a:endParaRPr sz="32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2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UNDERSTANDING</a:t>
            </a:r>
            <a:endParaRPr lang="en-GB" sz="32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grpSp>
        <p:nvGrpSpPr>
          <p:cNvPr id="1343" name="Google Shape;1343;p65"/>
          <p:cNvGrpSpPr/>
          <p:nvPr/>
        </p:nvGrpSpPr>
        <p:grpSpPr>
          <a:xfrm>
            <a:off x="5361198" y="3231907"/>
            <a:ext cx="2586336" cy="1404578"/>
            <a:chOff x="5361198" y="3162832"/>
            <a:chExt cx="2586336" cy="1404578"/>
          </a:xfrm>
        </p:grpSpPr>
        <p:sp>
          <p:nvSpPr>
            <p:cNvPr id="1344" name="Google Shape;1344;p65"/>
            <p:cNvSpPr/>
            <p:nvPr/>
          </p:nvSpPr>
          <p:spPr>
            <a:xfrm>
              <a:off x="7003488" y="3867117"/>
              <a:ext cx="636640" cy="666872"/>
            </a:xfrm>
            <a:custGeom>
              <a:avLst/>
              <a:gdLst/>
              <a:ahLst/>
              <a:cxnLst/>
              <a:rect l="l" t="t" r="r" b="b"/>
              <a:pathLst>
                <a:path w="46898" h="49125" extrusionOk="0">
                  <a:moveTo>
                    <a:pt x="18451" y="0"/>
                  </a:moveTo>
                  <a:cubicBezTo>
                    <a:pt x="0" y="0"/>
                    <a:pt x="13340" y="32221"/>
                    <a:pt x="39329" y="49124"/>
                  </a:cubicBezTo>
                  <a:lnTo>
                    <a:pt x="46897" y="49124"/>
                  </a:lnTo>
                  <a:cubicBezTo>
                    <a:pt x="46897" y="49124"/>
                    <a:pt x="37900" y="431"/>
                    <a:pt x="18842" y="5"/>
                  </a:cubicBezTo>
                  <a:cubicBezTo>
                    <a:pt x="18710" y="2"/>
                    <a:pt x="18580" y="0"/>
                    <a:pt x="18451" y="0"/>
                  </a:cubicBezTo>
                  <a:close/>
                </a:path>
              </a:pathLst>
            </a:custGeom>
            <a:solidFill>
              <a:srgbClr val="1D9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7219236" y="3941453"/>
              <a:ext cx="380046" cy="592535"/>
            </a:xfrm>
            <a:custGeom>
              <a:avLst/>
              <a:gdLst/>
              <a:ahLst/>
              <a:cxnLst/>
              <a:rect l="l" t="t" r="r" b="b"/>
              <a:pathLst>
                <a:path w="27996" h="43649" fill="none" extrusionOk="0">
                  <a:moveTo>
                    <a:pt x="27995" y="43648"/>
                  </a:moveTo>
                  <a:cubicBezTo>
                    <a:pt x="27995" y="43648"/>
                    <a:pt x="9727" y="1854"/>
                    <a:pt x="1" y="0"/>
                  </a:cubicBezTo>
                </a:path>
              </a:pathLst>
            </a:custGeom>
            <a:noFill/>
            <a:ln w="42550" cap="flat" cmpd="sng">
              <a:solidFill>
                <a:srgbClr val="14723A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7613291" y="3167787"/>
              <a:ext cx="48286" cy="48286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67"/>
                    <a:pt x="791" y="3557"/>
                    <a:pt x="1764" y="3557"/>
                  </a:cubicBezTo>
                  <a:cubicBezTo>
                    <a:pt x="2767" y="3557"/>
                    <a:pt x="3557" y="2767"/>
                    <a:pt x="3557" y="1764"/>
                  </a:cubicBezTo>
                  <a:cubicBezTo>
                    <a:pt x="3557" y="791"/>
                    <a:pt x="2767" y="1"/>
                    <a:pt x="1764" y="1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5600118" y="3162832"/>
              <a:ext cx="2108510" cy="1300594"/>
            </a:xfrm>
            <a:custGeom>
              <a:avLst/>
              <a:gdLst/>
              <a:ahLst/>
              <a:cxnLst/>
              <a:rect l="l" t="t" r="r" b="b"/>
              <a:pathLst>
                <a:path w="155323" h="95808" extrusionOk="0">
                  <a:moveTo>
                    <a:pt x="6231" y="1"/>
                  </a:moveTo>
                  <a:cubicBezTo>
                    <a:pt x="2766" y="1"/>
                    <a:pt x="0" y="2797"/>
                    <a:pt x="0" y="6232"/>
                  </a:cubicBezTo>
                  <a:lnTo>
                    <a:pt x="0" y="95808"/>
                  </a:lnTo>
                  <a:lnTo>
                    <a:pt x="155322" y="95808"/>
                  </a:lnTo>
                  <a:lnTo>
                    <a:pt x="155322" y="6232"/>
                  </a:lnTo>
                  <a:cubicBezTo>
                    <a:pt x="155322" y="2797"/>
                    <a:pt x="152556" y="1"/>
                    <a:pt x="149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5361198" y="4463833"/>
              <a:ext cx="2586336" cy="72626"/>
            </a:xfrm>
            <a:custGeom>
              <a:avLst/>
              <a:gdLst/>
              <a:ahLst/>
              <a:cxnLst/>
              <a:rect l="l" t="t" r="r" b="b"/>
              <a:pathLst>
                <a:path w="190522" h="5350" extrusionOk="0">
                  <a:moveTo>
                    <a:pt x="1" y="0"/>
                  </a:moveTo>
                  <a:lnTo>
                    <a:pt x="1" y="4985"/>
                  </a:lnTo>
                  <a:cubicBezTo>
                    <a:pt x="1" y="5076"/>
                    <a:pt x="1" y="5228"/>
                    <a:pt x="62" y="5350"/>
                  </a:cubicBezTo>
                  <a:lnTo>
                    <a:pt x="190491" y="5350"/>
                  </a:lnTo>
                  <a:cubicBezTo>
                    <a:pt x="190521" y="5228"/>
                    <a:pt x="190521" y="5076"/>
                    <a:pt x="190521" y="4985"/>
                  </a:cubicBezTo>
                  <a:lnTo>
                    <a:pt x="190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5362026" y="4536446"/>
              <a:ext cx="2585087" cy="30965"/>
            </a:xfrm>
            <a:custGeom>
              <a:avLst/>
              <a:gdLst/>
              <a:ahLst/>
              <a:cxnLst/>
              <a:rect l="l" t="t" r="r" b="b"/>
              <a:pathLst>
                <a:path w="190430" h="2281" extrusionOk="0">
                  <a:moveTo>
                    <a:pt x="1" y="1"/>
                  </a:moveTo>
                  <a:cubicBezTo>
                    <a:pt x="183" y="1308"/>
                    <a:pt x="1277" y="2280"/>
                    <a:pt x="2615" y="2280"/>
                  </a:cubicBezTo>
                  <a:lnTo>
                    <a:pt x="187785" y="2280"/>
                  </a:lnTo>
                  <a:cubicBezTo>
                    <a:pt x="189123" y="2280"/>
                    <a:pt x="190217" y="1308"/>
                    <a:pt x="190430" y="1"/>
                  </a:cubicBezTo>
                  <a:close/>
                </a:path>
              </a:pathLst>
            </a:custGeom>
            <a:solidFill>
              <a:srgbClr val="CB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65"/>
            <p:cNvSpPr/>
            <p:nvPr/>
          </p:nvSpPr>
          <p:spPr>
            <a:xfrm>
              <a:off x="6453823" y="4463005"/>
              <a:ext cx="400666" cy="42096"/>
            </a:xfrm>
            <a:custGeom>
              <a:avLst/>
              <a:gdLst/>
              <a:ahLst/>
              <a:cxnLst/>
              <a:rect l="l" t="t" r="r" b="b"/>
              <a:pathLst>
                <a:path w="29515" h="3101" extrusionOk="0">
                  <a:moveTo>
                    <a:pt x="1" y="0"/>
                  </a:moveTo>
                  <a:lnTo>
                    <a:pt x="1" y="1855"/>
                  </a:lnTo>
                  <a:cubicBezTo>
                    <a:pt x="1" y="2523"/>
                    <a:pt x="578" y="3101"/>
                    <a:pt x="1247" y="3101"/>
                  </a:cubicBezTo>
                  <a:lnTo>
                    <a:pt x="28269" y="3101"/>
                  </a:lnTo>
                  <a:cubicBezTo>
                    <a:pt x="28937" y="3101"/>
                    <a:pt x="29515" y="2523"/>
                    <a:pt x="29485" y="1855"/>
                  </a:cubicBezTo>
                  <a:lnTo>
                    <a:pt x="2948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5600118" y="4401931"/>
              <a:ext cx="2108510" cy="61088"/>
            </a:xfrm>
            <a:custGeom>
              <a:avLst/>
              <a:gdLst/>
              <a:ahLst/>
              <a:cxnLst/>
              <a:rect l="l" t="t" r="r" b="b"/>
              <a:pathLst>
                <a:path w="155323" h="4500" extrusionOk="0">
                  <a:moveTo>
                    <a:pt x="0" y="1"/>
                  </a:moveTo>
                  <a:lnTo>
                    <a:pt x="0" y="4499"/>
                  </a:lnTo>
                  <a:lnTo>
                    <a:pt x="155322" y="4499"/>
                  </a:lnTo>
                  <a:lnTo>
                    <a:pt x="155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5684704" y="3255264"/>
              <a:ext cx="1939325" cy="1146680"/>
            </a:xfrm>
            <a:custGeom>
              <a:avLst/>
              <a:gdLst/>
              <a:ahLst/>
              <a:cxnLst/>
              <a:rect l="l" t="t" r="r" b="b"/>
              <a:pathLst>
                <a:path w="142860" h="84470" extrusionOk="0">
                  <a:moveTo>
                    <a:pt x="0" y="1"/>
                  </a:moveTo>
                  <a:lnTo>
                    <a:pt x="0" y="84470"/>
                  </a:lnTo>
                  <a:lnTo>
                    <a:pt x="142860" y="84470"/>
                  </a:lnTo>
                  <a:lnTo>
                    <a:pt x="1428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6486837" y="3420730"/>
              <a:ext cx="1007632" cy="766241"/>
            </a:xfrm>
            <a:custGeom>
              <a:avLst/>
              <a:gdLst/>
              <a:ahLst/>
              <a:cxnLst/>
              <a:rect l="l" t="t" r="r" b="b"/>
              <a:pathLst>
                <a:path w="74227" h="56445" extrusionOk="0">
                  <a:moveTo>
                    <a:pt x="66445" y="0"/>
                  </a:moveTo>
                  <a:lnTo>
                    <a:pt x="7782" y="31"/>
                  </a:lnTo>
                  <a:cubicBezTo>
                    <a:pt x="3496" y="31"/>
                    <a:pt x="0" y="3526"/>
                    <a:pt x="0" y="7842"/>
                  </a:cubicBezTo>
                  <a:lnTo>
                    <a:pt x="0" y="48633"/>
                  </a:lnTo>
                  <a:cubicBezTo>
                    <a:pt x="0" y="52949"/>
                    <a:pt x="3496" y="56445"/>
                    <a:pt x="7782" y="56445"/>
                  </a:cubicBezTo>
                  <a:lnTo>
                    <a:pt x="66445" y="56384"/>
                  </a:lnTo>
                  <a:cubicBezTo>
                    <a:pt x="70762" y="56384"/>
                    <a:pt x="74227" y="52888"/>
                    <a:pt x="74227" y="48603"/>
                  </a:cubicBezTo>
                  <a:lnTo>
                    <a:pt x="74227" y="7781"/>
                  </a:lnTo>
                  <a:cubicBezTo>
                    <a:pt x="74227" y="3496"/>
                    <a:pt x="70731" y="0"/>
                    <a:pt x="66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4" name="Google Shape;1354;p65"/>
            <p:cNvGrpSpPr/>
            <p:nvPr/>
          </p:nvGrpSpPr>
          <p:grpSpPr>
            <a:xfrm>
              <a:off x="6490761" y="3417051"/>
              <a:ext cx="1007613" cy="766303"/>
              <a:chOff x="3484693" y="2832063"/>
              <a:chExt cx="1957840" cy="1488963"/>
            </a:xfrm>
          </p:grpSpPr>
          <p:sp>
            <p:nvSpPr>
              <p:cNvPr id="1355" name="Google Shape;1355;p65"/>
              <p:cNvSpPr/>
              <p:nvPr/>
            </p:nvSpPr>
            <p:spPr>
              <a:xfrm>
                <a:off x="3555434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6" name="Google Shape;1356;p65"/>
              <p:cNvSpPr/>
              <p:nvPr/>
            </p:nvSpPr>
            <p:spPr>
              <a:xfrm>
                <a:off x="3687400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65"/>
              <p:cNvSpPr/>
              <p:nvPr/>
            </p:nvSpPr>
            <p:spPr>
              <a:xfrm>
                <a:off x="3818463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8" name="Google Shape;1358;p65"/>
              <p:cNvSpPr/>
              <p:nvPr/>
            </p:nvSpPr>
            <p:spPr>
              <a:xfrm>
                <a:off x="3949985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9" name="Google Shape;1359;p65"/>
              <p:cNvSpPr/>
              <p:nvPr/>
            </p:nvSpPr>
            <p:spPr>
              <a:xfrm>
                <a:off x="4081952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65"/>
              <p:cNvSpPr/>
              <p:nvPr/>
            </p:nvSpPr>
            <p:spPr>
              <a:xfrm>
                <a:off x="4213918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65"/>
              <p:cNvSpPr/>
              <p:nvPr/>
            </p:nvSpPr>
            <p:spPr>
              <a:xfrm>
                <a:off x="4345426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65"/>
              <p:cNvSpPr/>
              <p:nvPr/>
            </p:nvSpPr>
            <p:spPr>
              <a:xfrm>
                <a:off x="4476503" y="2832063"/>
                <a:ext cx="0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65"/>
              <p:cNvSpPr/>
              <p:nvPr/>
            </p:nvSpPr>
            <p:spPr>
              <a:xfrm>
                <a:off x="4608455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4" name="Google Shape;1364;p65"/>
              <p:cNvSpPr/>
              <p:nvPr/>
            </p:nvSpPr>
            <p:spPr>
              <a:xfrm>
                <a:off x="4739977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5" name="Google Shape;1365;p65"/>
              <p:cNvSpPr/>
              <p:nvPr/>
            </p:nvSpPr>
            <p:spPr>
              <a:xfrm>
                <a:off x="4871943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6" name="Google Shape;1366;p65"/>
              <p:cNvSpPr/>
              <p:nvPr/>
            </p:nvSpPr>
            <p:spPr>
              <a:xfrm>
                <a:off x="5003006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7" name="Google Shape;1367;p65"/>
              <p:cNvSpPr/>
              <p:nvPr/>
            </p:nvSpPr>
            <p:spPr>
              <a:xfrm>
                <a:off x="5134528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65"/>
              <p:cNvSpPr/>
              <p:nvPr/>
            </p:nvSpPr>
            <p:spPr>
              <a:xfrm>
                <a:off x="5266495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65"/>
              <p:cNvSpPr/>
              <p:nvPr/>
            </p:nvSpPr>
            <p:spPr>
              <a:xfrm>
                <a:off x="5398002" y="2832063"/>
                <a:ext cx="15" cy="1488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7935" fill="none" extrusionOk="0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65"/>
              <p:cNvSpPr/>
              <p:nvPr/>
            </p:nvSpPr>
            <p:spPr>
              <a:xfrm>
                <a:off x="3484693" y="2954426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1" name="Google Shape;1371;p65"/>
              <p:cNvSpPr/>
              <p:nvPr/>
            </p:nvSpPr>
            <p:spPr>
              <a:xfrm>
                <a:off x="3484693" y="3086391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2" name="Google Shape;1372;p65"/>
              <p:cNvSpPr/>
              <p:nvPr/>
            </p:nvSpPr>
            <p:spPr>
              <a:xfrm>
                <a:off x="3484693" y="3217912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65"/>
              <p:cNvSpPr/>
              <p:nvPr/>
            </p:nvSpPr>
            <p:spPr>
              <a:xfrm>
                <a:off x="3484693" y="3348973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4" name="Google Shape;1374;p65"/>
              <p:cNvSpPr/>
              <p:nvPr/>
            </p:nvSpPr>
            <p:spPr>
              <a:xfrm>
                <a:off x="3484693" y="3480938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5" name="Google Shape;1375;p65"/>
              <p:cNvSpPr/>
              <p:nvPr/>
            </p:nvSpPr>
            <p:spPr>
              <a:xfrm>
                <a:off x="3484693" y="3612889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6" name="Google Shape;1376;p65"/>
              <p:cNvSpPr/>
              <p:nvPr/>
            </p:nvSpPr>
            <p:spPr>
              <a:xfrm>
                <a:off x="3484693" y="3744410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7" name="Google Shape;1377;p65"/>
              <p:cNvSpPr/>
              <p:nvPr/>
            </p:nvSpPr>
            <p:spPr>
              <a:xfrm>
                <a:off x="3484693" y="3876375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8" name="Google Shape;1378;p65"/>
              <p:cNvSpPr/>
              <p:nvPr/>
            </p:nvSpPr>
            <p:spPr>
              <a:xfrm>
                <a:off x="3484693" y="4007436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9" name="Google Shape;1379;p65"/>
              <p:cNvSpPr/>
              <p:nvPr/>
            </p:nvSpPr>
            <p:spPr>
              <a:xfrm>
                <a:off x="3484693" y="4138942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0" name="Google Shape;1380;p65"/>
              <p:cNvSpPr/>
              <p:nvPr/>
            </p:nvSpPr>
            <p:spPr>
              <a:xfrm>
                <a:off x="3484693" y="4270907"/>
                <a:ext cx="1957840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60216" h="1" fill="none" extrusionOk="0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w="5325" cap="flat" cmpd="sng">
                <a:solidFill>
                  <a:srgbClr val="D2E3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81" name="Google Shape;1381;p65"/>
            <p:cNvSpPr/>
            <p:nvPr/>
          </p:nvSpPr>
          <p:spPr>
            <a:xfrm>
              <a:off x="6552445" y="3597734"/>
              <a:ext cx="873524" cy="499696"/>
            </a:xfrm>
            <a:custGeom>
              <a:avLst/>
              <a:gdLst/>
              <a:ahLst/>
              <a:cxnLst/>
              <a:rect l="l" t="t" r="r" b="b"/>
              <a:pathLst>
                <a:path w="64348" h="36810" fill="none" extrusionOk="0">
                  <a:moveTo>
                    <a:pt x="0" y="35138"/>
                  </a:moveTo>
                  <a:cubicBezTo>
                    <a:pt x="0" y="35138"/>
                    <a:pt x="4347" y="36810"/>
                    <a:pt x="6079" y="31126"/>
                  </a:cubicBezTo>
                  <a:cubicBezTo>
                    <a:pt x="7782" y="25472"/>
                    <a:pt x="12250" y="30427"/>
                    <a:pt x="15532" y="21855"/>
                  </a:cubicBezTo>
                  <a:cubicBezTo>
                    <a:pt x="18785" y="13253"/>
                    <a:pt x="23435" y="13253"/>
                    <a:pt x="25654" y="16870"/>
                  </a:cubicBezTo>
                  <a:cubicBezTo>
                    <a:pt x="27904" y="20487"/>
                    <a:pt x="31338" y="24743"/>
                    <a:pt x="34773" y="15199"/>
                  </a:cubicBezTo>
                  <a:cubicBezTo>
                    <a:pt x="38208" y="5715"/>
                    <a:pt x="39606" y="1034"/>
                    <a:pt x="43375" y="518"/>
                  </a:cubicBezTo>
                  <a:cubicBezTo>
                    <a:pt x="47174" y="1"/>
                    <a:pt x="49576" y="12250"/>
                    <a:pt x="54409" y="11369"/>
                  </a:cubicBezTo>
                  <a:cubicBezTo>
                    <a:pt x="59211" y="10487"/>
                    <a:pt x="57995" y="1703"/>
                    <a:pt x="64348" y="487"/>
                  </a:cubicBezTo>
                </a:path>
              </a:pathLst>
            </a:custGeom>
            <a:noFill/>
            <a:ln w="3420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6536345" y="4054927"/>
              <a:ext cx="33856" cy="33842"/>
            </a:xfrm>
            <a:custGeom>
              <a:avLst/>
              <a:gdLst/>
              <a:ahLst/>
              <a:cxnLst/>
              <a:rect l="l" t="t" r="r" b="b"/>
              <a:pathLst>
                <a:path w="2494" h="2493" extrusionOk="0">
                  <a:moveTo>
                    <a:pt x="1247" y="0"/>
                  </a:moveTo>
                  <a:cubicBezTo>
                    <a:pt x="578" y="0"/>
                    <a:pt x="1" y="547"/>
                    <a:pt x="1" y="1246"/>
                  </a:cubicBezTo>
                  <a:cubicBezTo>
                    <a:pt x="1" y="1915"/>
                    <a:pt x="578" y="2493"/>
                    <a:pt x="1247" y="2493"/>
                  </a:cubicBezTo>
                  <a:cubicBezTo>
                    <a:pt x="1946" y="2493"/>
                    <a:pt x="2493" y="1915"/>
                    <a:pt x="2493" y="1246"/>
                  </a:cubicBezTo>
                  <a:cubicBezTo>
                    <a:pt x="2493" y="547"/>
                    <a:pt x="1977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65"/>
            <p:cNvSpPr/>
            <p:nvPr/>
          </p:nvSpPr>
          <p:spPr>
            <a:xfrm>
              <a:off x="7408634" y="3587417"/>
              <a:ext cx="33842" cy="33856"/>
            </a:xfrm>
            <a:custGeom>
              <a:avLst/>
              <a:gdLst/>
              <a:ahLst/>
              <a:cxnLst/>
              <a:rect l="l" t="t" r="r" b="b"/>
              <a:pathLst>
                <a:path w="2493" h="2494" extrusionOk="0">
                  <a:moveTo>
                    <a:pt x="1247" y="1"/>
                  </a:moveTo>
                  <a:cubicBezTo>
                    <a:pt x="547" y="1"/>
                    <a:pt x="0" y="548"/>
                    <a:pt x="0" y="1247"/>
                  </a:cubicBezTo>
                  <a:cubicBezTo>
                    <a:pt x="0" y="1946"/>
                    <a:pt x="547" y="2493"/>
                    <a:pt x="1247" y="2493"/>
                  </a:cubicBezTo>
                  <a:cubicBezTo>
                    <a:pt x="1946" y="2493"/>
                    <a:pt x="2493" y="1946"/>
                    <a:pt x="2493" y="1247"/>
                  </a:cubicBezTo>
                  <a:cubicBezTo>
                    <a:pt x="2493" y="548"/>
                    <a:pt x="1946" y="1"/>
                    <a:pt x="1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65"/>
            <p:cNvSpPr/>
            <p:nvPr/>
          </p:nvSpPr>
          <p:spPr>
            <a:xfrm>
              <a:off x="6024703" y="4221207"/>
              <a:ext cx="1471001" cy="101107"/>
            </a:xfrm>
            <a:custGeom>
              <a:avLst/>
              <a:gdLst/>
              <a:ahLst/>
              <a:cxnLst/>
              <a:rect l="l" t="t" r="r" b="b"/>
              <a:pathLst>
                <a:path w="108361" h="7448" fill="none" extrusionOk="0">
                  <a:moveTo>
                    <a:pt x="104622" y="7447"/>
                  </a:moveTo>
                  <a:lnTo>
                    <a:pt x="3708" y="7447"/>
                  </a:lnTo>
                  <a:cubicBezTo>
                    <a:pt x="1672" y="7447"/>
                    <a:pt x="0" y="5776"/>
                    <a:pt x="0" y="3739"/>
                  </a:cubicBezTo>
                  <a:lnTo>
                    <a:pt x="0" y="3739"/>
                  </a:lnTo>
                  <a:cubicBezTo>
                    <a:pt x="0" y="1672"/>
                    <a:pt x="1672" y="1"/>
                    <a:pt x="3708" y="1"/>
                  </a:cubicBezTo>
                  <a:lnTo>
                    <a:pt x="104622" y="1"/>
                  </a:lnTo>
                  <a:cubicBezTo>
                    <a:pt x="106689" y="1"/>
                    <a:pt x="108361" y="1672"/>
                    <a:pt x="108361" y="3739"/>
                  </a:cubicBezTo>
                  <a:lnTo>
                    <a:pt x="108361" y="3739"/>
                  </a:lnTo>
                  <a:cubicBezTo>
                    <a:pt x="108361" y="5776"/>
                    <a:pt x="106689" y="7447"/>
                    <a:pt x="104622" y="7447"/>
                  </a:cubicBezTo>
                  <a:close/>
                </a:path>
              </a:pathLst>
            </a:custGeom>
            <a:noFill/>
            <a:ln w="21275" cap="flat" cmpd="sng">
              <a:solidFill>
                <a:schemeClr val="accent3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65"/>
            <p:cNvSpPr/>
            <p:nvPr/>
          </p:nvSpPr>
          <p:spPr>
            <a:xfrm>
              <a:off x="7204792" y="3375335"/>
              <a:ext cx="146081" cy="136592"/>
            </a:xfrm>
            <a:custGeom>
              <a:avLst/>
              <a:gdLst/>
              <a:ahLst/>
              <a:cxnLst/>
              <a:rect l="l" t="t" r="r" b="b"/>
              <a:pathLst>
                <a:path w="10761" h="10062" extrusionOk="0">
                  <a:moveTo>
                    <a:pt x="1" y="1"/>
                  </a:moveTo>
                  <a:lnTo>
                    <a:pt x="2737" y="8937"/>
                  </a:lnTo>
                  <a:lnTo>
                    <a:pt x="4773" y="6809"/>
                  </a:lnTo>
                  <a:lnTo>
                    <a:pt x="8056" y="10062"/>
                  </a:lnTo>
                  <a:lnTo>
                    <a:pt x="10761" y="7539"/>
                  </a:lnTo>
                  <a:lnTo>
                    <a:pt x="7113" y="4256"/>
                  </a:lnTo>
                  <a:lnTo>
                    <a:pt x="9332" y="20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6" name="Google Shape;1386;p65"/>
          <p:cNvGrpSpPr/>
          <p:nvPr/>
        </p:nvGrpSpPr>
        <p:grpSpPr>
          <a:xfrm>
            <a:off x="5001520" y="2825741"/>
            <a:ext cx="1344605" cy="1261182"/>
            <a:chOff x="1072475" y="1387850"/>
            <a:chExt cx="2988675" cy="2803250"/>
          </a:xfrm>
        </p:grpSpPr>
        <p:sp>
          <p:nvSpPr>
            <p:cNvPr id="1387" name="Google Shape;1387;p65"/>
            <p:cNvSpPr/>
            <p:nvPr/>
          </p:nvSpPr>
          <p:spPr>
            <a:xfrm>
              <a:off x="1072475" y="1387850"/>
              <a:ext cx="2988675" cy="2803250"/>
            </a:xfrm>
            <a:custGeom>
              <a:avLst/>
              <a:gdLst/>
              <a:ahLst/>
              <a:cxnLst/>
              <a:rect l="l" t="t" r="r" b="b"/>
              <a:pathLst>
                <a:path w="119547" h="112130" extrusionOk="0">
                  <a:moveTo>
                    <a:pt x="0" y="0"/>
                  </a:moveTo>
                  <a:lnTo>
                    <a:pt x="0" y="112130"/>
                  </a:lnTo>
                  <a:lnTo>
                    <a:pt x="119547" y="112130"/>
                  </a:lnTo>
                  <a:lnTo>
                    <a:pt x="11954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65"/>
            <p:cNvSpPr/>
            <p:nvPr/>
          </p:nvSpPr>
          <p:spPr>
            <a:xfrm>
              <a:off x="1072475" y="1387850"/>
              <a:ext cx="2988675" cy="254575"/>
            </a:xfrm>
            <a:custGeom>
              <a:avLst/>
              <a:gdLst/>
              <a:ahLst/>
              <a:cxnLst/>
              <a:rect l="l" t="t" r="r" b="b"/>
              <a:pathLst>
                <a:path w="119547" h="10183" extrusionOk="0">
                  <a:moveTo>
                    <a:pt x="0" y="0"/>
                  </a:moveTo>
                  <a:lnTo>
                    <a:pt x="0" y="10183"/>
                  </a:lnTo>
                  <a:lnTo>
                    <a:pt x="119547" y="10183"/>
                  </a:lnTo>
                  <a:lnTo>
                    <a:pt x="119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65"/>
            <p:cNvSpPr/>
            <p:nvPr/>
          </p:nvSpPr>
          <p:spPr>
            <a:xfrm>
              <a:off x="3867350" y="1450925"/>
              <a:ext cx="129225" cy="129200"/>
            </a:xfrm>
            <a:custGeom>
              <a:avLst/>
              <a:gdLst/>
              <a:ahLst/>
              <a:cxnLst/>
              <a:rect l="l" t="t" r="r" b="b"/>
              <a:pathLst>
                <a:path w="5169" h="5168" fill="none" extrusionOk="0">
                  <a:moveTo>
                    <a:pt x="1" y="0"/>
                  </a:moveTo>
                  <a:lnTo>
                    <a:pt x="5168" y="5168"/>
                  </a:lnTo>
                </a:path>
              </a:pathLst>
            </a:custGeom>
            <a:noFill/>
            <a:ln w="22025" cap="rnd" cmpd="sng">
              <a:solidFill>
                <a:srgbClr val="F2F2F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3867350" y="1450925"/>
              <a:ext cx="129225" cy="129200"/>
            </a:xfrm>
            <a:custGeom>
              <a:avLst/>
              <a:gdLst/>
              <a:ahLst/>
              <a:cxnLst/>
              <a:rect l="l" t="t" r="r" b="b"/>
              <a:pathLst>
                <a:path w="5169" h="5168" fill="none" extrusionOk="0">
                  <a:moveTo>
                    <a:pt x="5168" y="0"/>
                  </a:moveTo>
                  <a:lnTo>
                    <a:pt x="1" y="5168"/>
                  </a:lnTo>
                </a:path>
              </a:pathLst>
            </a:custGeom>
            <a:noFill/>
            <a:ln w="22025" cap="rnd" cmpd="sng">
              <a:solidFill>
                <a:srgbClr val="F2F2F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65"/>
            <p:cNvSpPr/>
            <p:nvPr/>
          </p:nvSpPr>
          <p:spPr>
            <a:xfrm>
              <a:off x="2319450" y="2137850"/>
              <a:ext cx="879225" cy="111750"/>
            </a:xfrm>
            <a:custGeom>
              <a:avLst/>
              <a:gdLst/>
              <a:ahLst/>
              <a:cxnLst/>
              <a:rect l="l" t="t" r="r" b="b"/>
              <a:pathLst>
                <a:path w="35169" h="4470" extrusionOk="0">
                  <a:moveTo>
                    <a:pt x="1" y="1"/>
                  </a:moveTo>
                  <a:lnTo>
                    <a:pt x="1" y="4469"/>
                  </a:lnTo>
                  <a:lnTo>
                    <a:pt x="35169" y="4469"/>
                  </a:lnTo>
                  <a:lnTo>
                    <a:pt x="35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65"/>
            <p:cNvSpPr/>
            <p:nvPr/>
          </p:nvSpPr>
          <p:spPr>
            <a:xfrm>
              <a:off x="2319450" y="1936500"/>
              <a:ext cx="1357200" cy="111725"/>
            </a:xfrm>
            <a:custGeom>
              <a:avLst/>
              <a:gdLst/>
              <a:ahLst/>
              <a:cxnLst/>
              <a:rect l="l" t="t" r="r" b="b"/>
              <a:pathLst>
                <a:path w="54288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54288" y="4468"/>
                  </a:lnTo>
                  <a:lnTo>
                    <a:pt x="542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65"/>
            <p:cNvSpPr/>
            <p:nvPr/>
          </p:nvSpPr>
          <p:spPr>
            <a:xfrm>
              <a:off x="2609725" y="2342275"/>
              <a:ext cx="1066925" cy="111725"/>
            </a:xfrm>
            <a:custGeom>
              <a:avLst/>
              <a:gdLst/>
              <a:ahLst/>
              <a:cxnLst/>
              <a:rect l="l" t="t" r="r" b="b"/>
              <a:pathLst>
                <a:path w="4267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42677" y="4468"/>
                  </a:lnTo>
                  <a:lnTo>
                    <a:pt x="42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2609725" y="2558850"/>
              <a:ext cx="1066925" cy="111725"/>
            </a:xfrm>
            <a:custGeom>
              <a:avLst/>
              <a:gdLst/>
              <a:ahLst/>
              <a:cxnLst/>
              <a:rect l="l" t="t" r="r" b="b"/>
              <a:pathLst>
                <a:path w="42677" h="4469" extrusionOk="0">
                  <a:moveTo>
                    <a:pt x="1" y="0"/>
                  </a:moveTo>
                  <a:lnTo>
                    <a:pt x="1" y="4468"/>
                  </a:lnTo>
                  <a:lnTo>
                    <a:pt x="42677" y="4468"/>
                  </a:lnTo>
                  <a:lnTo>
                    <a:pt x="42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1874925" y="2773875"/>
              <a:ext cx="1801725" cy="112500"/>
            </a:xfrm>
            <a:custGeom>
              <a:avLst/>
              <a:gdLst/>
              <a:ahLst/>
              <a:cxnLst/>
              <a:rect l="l" t="t" r="r" b="b"/>
              <a:pathLst>
                <a:path w="72069" h="4500" extrusionOk="0">
                  <a:moveTo>
                    <a:pt x="0" y="1"/>
                  </a:moveTo>
                  <a:lnTo>
                    <a:pt x="0" y="4500"/>
                  </a:lnTo>
                  <a:lnTo>
                    <a:pt x="72069" y="4500"/>
                  </a:lnTo>
                  <a:lnTo>
                    <a:pt x="72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2388600" y="2332400"/>
              <a:ext cx="142900" cy="131475"/>
            </a:xfrm>
            <a:custGeom>
              <a:avLst/>
              <a:gdLst/>
              <a:ahLst/>
              <a:cxnLst/>
              <a:rect l="l" t="t" r="r" b="b"/>
              <a:pathLst>
                <a:path w="5716" h="5259" extrusionOk="0">
                  <a:moveTo>
                    <a:pt x="4955" y="760"/>
                  </a:moveTo>
                  <a:lnTo>
                    <a:pt x="4955" y="4529"/>
                  </a:lnTo>
                  <a:lnTo>
                    <a:pt x="730" y="4529"/>
                  </a:lnTo>
                  <a:lnTo>
                    <a:pt x="730" y="760"/>
                  </a:lnTo>
                  <a:close/>
                  <a:moveTo>
                    <a:pt x="1" y="0"/>
                  </a:moveTo>
                  <a:lnTo>
                    <a:pt x="1" y="5259"/>
                  </a:lnTo>
                  <a:lnTo>
                    <a:pt x="5715" y="5259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2415975" y="2336950"/>
              <a:ext cx="127675" cy="85125"/>
            </a:xfrm>
            <a:custGeom>
              <a:avLst/>
              <a:gdLst/>
              <a:ahLst/>
              <a:cxnLst/>
              <a:rect l="l" t="t" r="r" b="b"/>
              <a:pathLst>
                <a:path w="5107" h="3405" fill="none" extrusionOk="0">
                  <a:moveTo>
                    <a:pt x="5107" y="1"/>
                  </a:moveTo>
                  <a:lnTo>
                    <a:pt x="1763" y="3405"/>
                  </a:lnTo>
                  <a:lnTo>
                    <a:pt x="0" y="1642"/>
                  </a:lnTo>
                </a:path>
              </a:pathLst>
            </a:custGeom>
            <a:noFill/>
            <a:ln w="2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65"/>
            <p:cNvSpPr/>
            <p:nvPr/>
          </p:nvSpPr>
          <p:spPr>
            <a:xfrm>
              <a:off x="2388600" y="2548950"/>
              <a:ext cx="142900" cy="131500"/>
            </a:xfrm>
            <a:custGeom>
              <a:avLst/>
              <a:gdLst/>
              <a:ahLst/>
              <a:cxnLst/>
              <a:rect l="l" t="t" r="r" b="b"/>
              <a:pathLst>
                <a:path w="5716" h="5260" extrusionOk="0">
                  <a:moveTo>
                    <a:pt x="4955" y="730"/>
                  </a:moveTo>
                  <a:lnTo>
                    <a:pt x="4955" y="4499"/>
                  </a:lnTo>
                  <a:lnTo>
                    <a:pt x="730" y="4499"/>
                  </a:lnTo>
                  <a:lnTo>
                    <a:pt x="730" y="730"/>
                  </a:lnTo>
                  <a:close/>
                  <a:moveTo>
                    <a:pt x="1" y="1"/>
                  </a:moveTo>
                  <a:lnTo>
                    <a:pt x="1" y="5259"/>
                  </a:lnTo>
                  <a:lnTo>
                    <a:pt x="5715" y="5259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65"/>
            <p:cNvSpPr/>
            <p:nvPr/>
          </p:nvSpPr>
          <p:spPr>
            <a:xfrm>
              <a:off x="2415975" y="2553525"/>
              <a:ext cx="127675" cy="83600"/>
            </a:xfrm>
            <a:custGeom>
              <a:avLst/>
              <a:gdLst/>
              <a:ahLst/>
              <a:cxnLst/>
              <a:rect l="l" t="t" r="r" b="b"/>
              <a:pathLst>
                <a:path w="5107" h="3344" fill="none" extrusionOk="0">
                  <a:moveTo>
                    <a:pt x="5107" y="0"/>
                  </a:moveTo>
                  <a:lnTo>
                    <a:pt x="1763" y="3344"/>
                  </a:lnTo>
                  <a:lnTo>
                    <a:pt x="0" y="1611"/>
                  </a:lnTo>
                </a:path>
              </a:pathLst>
            </a:custGeom>
            <a:noFill/>
            <a:ln w="2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65"/>
            <p:cNvSpPr/>
            <p:nvPr/>
          </p:nvSpPr>
          <p:spPr>
            <a:xfrm>
              <a:off x="1302725" y="1875700"/>
              <a:ext cx="832875" cy="782700"/>
            </a:xfrm>
            <a:custGeom>
              <a:avLst/>
              <a:gdLst/>
              <a:ahLst/>
              <a:cxnLst/>
              <a:rect l="l" t="t" r="r" b="b"/>
              <a:pathLst>
                <a:path w="33315" h="31308" extrusionOk="0">
                  <a:moveTo>
                    <a:pt x="0" y="0"/>
                  </a:moveTo>
                  <a:lnTo>
                    <a:pt x="0" y="31308"/>
                  </a:lnTo>
                  <a:lnTo>
                    <a:pt x="33314" y="31308"/>
                  </a:lnTo>
                  <a:lnTo>
                    <a:pt x="33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1403800" y="2262475"/>
              <a:ext cx="631475" cy="396700"/>
            </a:xfrm>
            <a:custGeom>
              <a:avLst/>
              <a:gdLst/>
              <a:ahLst/>
              <a:cxnLst/>
              <a:rect l="l" t="t" r="r" b="b"/>
              <a:pathLst>
                <a:path w="25259" h="15868" extrusionOk="0">
                  <a:moveTo>
                    <a:pt x="19028" y="1"/>
                  </a:moveTo>
                  <a:cubicBezTo>
                    <a:pt x="17447" y="1733"/>
                    <a:pt x="15167" y="2797"/>
                    <a:pt x="12645" y="2797"/>
                  </a:cubicBezTo>
                  <a:cubicBezTo>
                    <a:pt x="10213" y="2797"/>
                    <a:pt x="7994" y="1794"/>
                    <a:pt x="6444" y="214"/>
                  </a:cubicBezTo>
                  <a:cubicBezTo>
                    <a:pt x="2644" y="1703"/>
                    <a:pt x="0" y="5350"/>
                    <a:pt x="0" y="9636"/>
                  </a:cubicBezTo>
                  <a:lnTo>
                    <a:pt x="0" y="15867"/>
                  </a:lnTo>
                  <a:lnTo>
                    <a:pt x="25259" y="15867"/>
                  </a:lnTo>
                  <a:lnTo>
                    <a:pt x="25259" y="8694"/>
                  </a:lnTo>
                  <a:cubicBezTo>
                    <a:pt x="25259" y="4651"/>
                    <a:pt x="22645" y="1217"/>
                    <a:pt x="19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1517775" y="1931550"/>
              <a:ext cx="402775" cy="367050"/>
            </a:xfrm>
            <a:custGeom>
              <a:avLst/>
              <a:gdLst/>
              <a:ahLst/>
              <a:cxnLst/>
              <a:rect l="l" t="t" r="r" b="b"/>
              <a:pathLst>
                <a:path w="16111" h="14682" extrusionOk="0">
                  <a:moveTo>
                    <a:pt x="8070" y="0"/>
                  </a:moveTo>
                  <a:cubicBezTo>
                    <a:pt x="6193" y="0"/>
                    <a:pt x="4317" y="715"/>
                    <a:pt x="2888" y="2143"/>
                  </a:cubicBezTo>
                  <a:cubicBezTo>
                    <a:pt x="0" y="5031"/>
                    <a:pt x="0" y="9651"/>
                    <a:pt x="2888" y="12539"/>
                  </a:cubicBezTo>
                  <a:cubicBezTo>
                    <a:pt x="4317" y="13967"/>
                    <a:pt x="6193" y="14682"/>
                    <a:pt x="8070" y="14682"/>
                  </a:cubicBezTo>
                  <a:cubicBezTo>
                    <a:pt x="9947" y="14682"/>
                    <a:pt x="11824" y="13967"/>
                    <a:pt x="13253" y="12539"/>
                  </a:cubicBezTo>
                  <a:cubicBezTo>
                    <a:pt x="16110" y="9651"/>
                    <a:pt x="16110" y="5031"/>
                    <a:pt x="13253" y="2143"/>
                  </a:cubicBezTo>
                  <a:cubicBezTo>
                    <a:pt x="11824" y="715"/>
                    <a:pt x="9947" y="0"/>
                    <a:pt x="8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2349850" y="3279225"/>
              <a:ext cx="338950" cy="457475"/>
            </a:xfrm>
            <a:custGeom>
              <a:avLst/>
              <a:gdLst/>
              <a:ahLst/>
              <a:cxnLst/>
              <a:rect l="l" t="t" r="r" b="b"/>
              <a:pathLst>
                <a:path w="13558" h="18299" extrusionOk="0">
                  <a:moveTo>
                    <a:pt x="6840" y="0"/>
                  </a:moveTo>
                  <a:lnTo>
                    <a:pt x="1" y="6839"/>
                  </a:lnTo>
                  <a:cubicBezTo>
                    <a:pt x="2432" y="9575"/>
                    <a:pt x="3861" y="13192"/>
                    <a:pt x="3861" y="17143"/>
                  </a:cubicBezTo>
                  <a:cubicBezTo>
                    <a:pt x="3861" y="17538"/>
                    <a:pt x="3861" y="17903"/>
                    <a:pt x="3831" y="18298"/>
                  </a:cubicBezTo>
                  <a:lnTo>
                    <a:pt x="13527" y="18298"/>
                  </a:lnTo>
                  <a:cubicBezTo>
                    <a:pt x="13557" y="17903"/>
                    <a:pt x="13557" y="17538"/>
                    <a:pt x="13557" y="17143"/>
                  </a:cubicBezTo>
                  <a:cubicBezTo>
                    <a:pt x="13557" y="10517"/>
                    <a:pt x="11004" y="4499"/>
                    <a:pt x="6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1422775" y="3270100"/>
              <a:ext cx="346550" cy="466600"/>
            </a:xfrm>
            <a:custGeom>
              <a:avLst/>
              <a:gdLst/>
              <a:ahLst/>
              <a:cxnLst/>
              <a:rect l="l" t="t" r="r" b="b"/>
              <a:pathLst>
                <a:path w="13862" h="18664" extrusionOk="0">
                  <a:moveTo>
                    <a:pt x="7022" y="0"/>
                  </a:moveTo>
                  <a:cubicBezTo>
                    <a:pt x="2645" y="4560"/>
                    <a:pt x="1" y="10700"/>
                    <a:pt x="1" y="17508"/>
                  </a:cubicBezTo>
                  <a:cubicBezTo>
                    <a:pt x="1" y="17903"/>
                    <a:pt x="1" y="18268"/>
                    <a:pt x="31" y="18663"/>
                  </a:cubicBezTo>
                  <a:lnTo>
                    <a:pt x="9728" y="18663"/>
                  </a:lnTo>
                  <a:cubicBezTo>
                    <a:pt x="9667" y="18268"/>
                    <a:pt x="9667" y="17903"/>
                    <a:pt x="9667" y="17508"/>
                  </a:cubicBezTo>
                  <a:cubicBezTo>
                    <a:pt x="9667" y="13405"/>
                    <a:pt x="11247" y="9636"/>
                    <a:pt x="13861" y="6839"/>
                  </a:cubicBezTo>
                  <a:lnTo>
                    <a:pt x="70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65"/>
            <p:cNvSpPr/>
            <p:nvPr/>
          </p:nvSpPr>
          <p:spPr>
            <a:xfrm>
              <a:off x="1598325" y="3074050"/>
              <a:ext cx="465825" cy="367050"/>
            </a:xfrm>
            <a:custGeom>
              <a:avLst/>
              <a:gdLst/>
              <a:ahLst/>
              <a:cxnLst/>
              <a:rect l="l" t="t" r="r" b="b"/>
              <a:pathLst>
                <a:path w="18633" h="14682" extrusionOk="0">
                  <a:moveTo>
                    <a:pt x="18299" y="0"/>
                  </a:moveTo>
                  <a:cubicBezTo>
                    <a:pt x="11095" y="0"/>
                    <a:pt x="4590" y="3009"/>
                    <a:pt x="0" y="7842"/>
                  </a:cubicBezTo>
                  <a:lnTo>
                    <a:pt x="6839" y="14681"/>
                  </a:lnTo>
                  <a:cubicBezTo>
                    <a:pt x="9697" y="11611"/>
                    <a:pt x="13739" y="9696"/>
                    <a:pt x="18268" y="9696"/>
                  </a:cubicBezTo>
                  <a:lnTo>
                    <a:pt x="18633" y="9696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65"/>
            <p:cNvSpPr/>
            <p:nvPr/>
          </p:nvSpPr>
          <p:spPr>
            <a:xfrm>
              <a:off x="2064900" y="3073275"/>
              <a:ext cx="456725" cy="376175"/>
            </a:xfrm>
            <a:custGeom>
              <a:avLst/>
              <a:gdLst/>
              <a:ahLst/>
              <a:cxnLst/>
              <a:rect l="l" t="t" r="r" b="b"/>
              <a:pathLst>
                <a:path w="18269" h="15047" extrusionOk="0">
                  <a:moveTo>
                    <a:pt x="0" y="1"/>
                  </a:moveTo>
                  <a:lnTo>
                    <a:pt x="0" y="9697"/>
                  </a:lnTo>
                  <a:cubicBezTo>
                    <a:pt x="4560" y="9819"/>
                    <a:pt x="8633" y="11855"/>
                    <a:pt x="11429" y="15047"/>
                  </a:cubicBezTo>
                  <a:lnTo>
                    <a:pt x="18268" y="8208"/>
                  </a:lnTo>
                  <a:cubicBezTo>
                    <a:pt x="13709" y="3284"/>
                    <a:pt x="7204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1995750" y="3624975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493" y="0"/>
                  </a:moveTo>
                  <a:cubicBezTo>
                    <a:pt x="1095" y="0"/>
                    <a:pt x="0" y="1125"/>
                    <a:pt x="0" y="2523"/>
                  </a:cubicBezTo>
                  <a:cubicBezTo>
                    <a:pt x="0" y="3891"/>
                    <a:pt x="1095" y="5015"/>
                    <a:pt x="2493" y="5015"/>
                  </a:cubicBezTo>
                  <a:cubicBezTo>
                    <a:pt x="3891" y="5015"/>
                    <a:pt x="5016" y="3891"/>
                    <a:pt x="5016" y="2523"/>
                  </a:cubicBezTo>
                  <a:cubicBezTo>
                    <a:pt x="5016" y="1125"/>
                    <a:pt x="3891" y="0"/>
                    <a:pt x="2493" y="0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65"/>
            <p:cNvSpPr/>
            <p:nvPr/>
          </p:nvSpPr>
          <p:spPr>
            <a:xfrm>
              <a:off x="1365800" y="3707800"/>
              <a:ext cx="1383775" cy="42575"/>
            </a:xfrm>
            <a:custGeom>
              <a:avLst/>
              <a:gdLst/>
              <a:ahLst/>
              <a:cxnLst/>
              <a:rect l="l" t="t" r="r" b="b"/>
              <a:pathLst>
                <a:path w="55351" h="1703" extrusionOk="0">
                  <a:moveTo>
                    <a:pt x="0" y="0"/>
                  </a:moveTo>
                  <a:lnTo>
                    <a:pt x="0" y="1702"/>
                  </a:lnTo>
                  <a:lnTo>
                    <a:pt x="55351" y="1702"/>
                  </a:lnTo>
                  <a:lnTo>
                    <a:pt x="55351" y="0"/>
                  </a:lnTo>
                  <a:close/>
                </a:path>
              </a:pathLst>
            </a:custGeom>
            <a:solidFill>
              <a:srgbClr val="6A8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65"/>
            <p:cNvSpPr/>
            <p:nvPr/>
          </p:nvSpPr>
          <p:spPr>
            <a:xfrm>
              <a:off x="2058050" y="3402325"/>
              <a:ext cx="553225" cy="305500"/>
            </a:xfrm>
            <a:custGeom>
              <a:avLst/>
              <a:gdLst/>
              <a:ahLst/>
              <a:cxnLst/>
              <a:rect l="l" t="t" r="r" b="b"/>
              <a:pathLst>
                <a:path w="22129" h="12220" extrusionOk="0">
                  <a:moveTo>
                    <a:pt x="22129" y="0"/>
                  </a:moveTo>
                  <a:lnTo>
                    <a:pt x="1" y="10426"/>
                  </a:lnTo>
                  <a:lnTo>
                    <a:pt x="244" y="12219"/>
                  </a:lnTo>
                  <a:lnTo>
                    <a:pt x="22129" y="0"/>
                  </a:ln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1302725" y="3939550"/>
              <a:ext cx="2373925" cy="112500"/>
            </a:xfrm>
            <a:custGeom>
              <a:avLst/>
              <a:gdLst/>
              <a:ahLst/>
              <a:cxnLst/>
              <a:rect l="l" t="t" r="r" b="b"/>
              <a:pathLst>
                <a:path w="94957" h="4500" extrusionOk="0">
                  <a:moveTo>
                    <a:pt x="0" y="1"/>
                  </a:moveTo>
                  <a:lnTo>
                    <a:pt x="0" y="4499"/>
                  </a:lnTo>
                  <a:lnTo>
                    <a:pt x="94957" y="4499"/>
                  </a:lnTo>
                  <a:lnTo>
                    <a:pt x="949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2997275" y="3090750"/>
              <a:ext cx="662650" cy="661900"/>
            </a:xfrm>
            <a:custGeom>
              <a:avLst/>
              <a:gdLst/>
              <a:ahLst/>
              <a:cxnLst/>
              <a:rect l="l" t="t" r="r" b="b"/>
              <a:pathLst>
                <a:path w="26506" h="26476" extrusionOk="0">
                  <a:moveTo>
                    <a:pt x="24713" y="1764"/>
                  </a:moveTo>
                  <a:lnTo>
                    <a:pt x="24713" y="24682"/>
                  </a:lnTo>
                  <a:lnTo>
                    <a:pt x="1794" y="24682"/>
                  </a:lnTo>
                  <a:lnTo>
                    <a:pt x="1794" y="1764"/>
                  </a:lnTo>
                  <a:close/>
                  <a:moveTo>
                    <a:pt x="1" y="1"/>
                  </a:moveTo>
                  <a:lnTo>
                    <a:pt x="1" y="26475"/>
                  </a:lnTo>
                  <a:lnTo>
                    <a:pt x="26506" y="26475"/>
                  </a:lnTo>
                  <a:lnTo>
                    <a:pt x="26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65"/>
            <p:cNvSpPr/>
            <p:nvPr/>
          </p:nvSpPr>
          <p:spPr>
            <a:xfrm>
              <a:off x="3077075" y="3167500"/>
              <a:ext cx="503825" cy="503075"/>
            </a:xfrm>
            <a:custGeom>
              <a:avLst/>
              <a:gdLst/>
              <a:ahLst/>
              <a:cxnLst/>
              <a:rect l="l" t="t" r="r" b="b"/>
              <a:pathLst>
                <a:path w="20153" h="20123" extrusionOk="0">
                  <a:moveTo>
                    <a:pt x="10061" y="1"/>
                  </a:moveTo>
                  <a:cubicBezTo>
                    <a:pt x="4529" y="1"/>
                    <a:pt x="0" y="4499"/>
                    <a:pt x="0" y="10062"/>
                  </a:cubicBezTo>
                  <a:cubicBezTo>
                    <a:pt x="0" y="15624"/>
                    <a:pt x="4529" y="20123"/>
                    <a:pt x="10061" y="20123"/>
                  </a:cubicBezTo>
                  <a:cubicBezTo>
                    <a:pt x="15624" y="20123"/>
                    <a:pt x="20153" y="15624"/>
                    <a:pt x="20153" y="10062"/>
                  </a:cubicBezTo>
                  <a:cubicBezTo>
                    <a:pt x="20153" y="4499"/>
                    <a:pt x="15624" y="1"/>
                    <a:pt x="10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65"/>
            <p:cNvSpPr/>
            <p:nvPr/>
          </p:nvSpPr>
          <p:spPr>
            <a:xfrm>
              <a:off x="3117350" y="3207025"/>
              <a:ext cx="423275" cy="424050"/>
            </a:xfrm>
            <a:custGeom>
              <a:avLst/>
              <a:gdLst/>
              <a:ahLst/>
              <a:cxnLst/>
              <a:rect l="l" t="t" r="r" b="b"/>
              <a:pathLst>
                <a:path w="16931" h="16962" extrusionOk="0">
                  <a:moveTo>
                    <a:pt x="8450" y="0"/>
                  </a:moveTo>
                  <a:cubicBezTo>
                    <a:pt x="3800" y="0"/>
                    <a:pt x="0" y="3800"/>
                    <a:pt x="0" y="8481"/>
                  </a:cubicBezTo>
                  <a:cubicBezTo>
                    <a:pt x="0" y="13162"/>
                    <a:pt x="3800" y="16961"/>
                    <a:pt x="8450" y="16961"/>
                  </a:cubicBezTo>
                  <a:cubicBezTo>
                    <a:pt x="13131" y="16961"/>
                    <a:pt x="16931" y="13162"/>
                    <a:pt x="16931" y="8481"/>
                  </a:cubicBezTo>
                  <a:cubicBezTo>
                    <a:pt x="16931" y="3800"/>
                    <a:pt x="13131" y="0"/>
                    <a:pt x="8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3202450" y="3292900"/>
              <a:ext cx="276625" cy="216575"/>
            </a:xfrm>
            <a:custGeom>
              <a:avLst/>
              <a:gdLst/>
              <a:ahLst/>
              <a:cxnLst/>
              <a:rect l="l" t="t" r="r" b="b"/>
              <a:pathLst>
                <a:path w="11065" h="8663" extrusionOk="0">
                  <a:moveTo>
                    <a:pt x="11065" y="0"/>
                  </a:moveTo>
                  <a:lnTo>
                    <a:pt x="4499" y="5076"/>
                  </a:lnTo>
                  <a:lnTo>
                    <a:pt x="1" y="2888"/>
                  </a:lnTo>
                  <a:lnTo>
                    <a:pt x="4378" y="8663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5" name="Google Shape;1415;p65"/>
          <p:cNvGrpSpPr/>
          <p:nvPr/>
        </p:nvGrpSpPr>
        <p:grpSpPr>
          <a:xfrm>
            <a:off x="5535650" y="1252350"/>
            <a:ext cx="961550" cy="803100"/>
            <a:chOff x="4781075" y="719300"/>
            <a:chExt cx="961550" cy="803100"/>
          </a:xfrm>
        </p:grpSpPr>
        <p:sp>
          <p:nvSpPr>
            <p:cNvPr id="1416" name="Google Shape;1416;p65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9" name="Google Shape;1419;p65"/>
          <p:cNvGrpSpPr/>
          <p:nvPr/>
        </p:nvGrpSpPr>
        <p:grpSpPr>
          <a:xfrm>
            <a:off x="7103150" y="489225"/>
            <a:ext cx="741400" cy="748050"/>
            <a:chOff x="1549600" y="449100"/>
            <a:chExt cx="741400" cy="748050"/>
          </a:xfrm>
        </p:grpSpPr>
        <p:sp>
          <p:nvSpPr>
            <p:cNvPr id="1420" name="Google Shape;1420;p65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5" name="Google Shape;1425;p65"/>
          <p:cNvGrpSpPr/>
          <p:nvPr/>
        </p:nvGrpSpPr>
        <p:grpSpPr>
          <a:xfrm>
            <a:off x="7262427" y="3951315"/>
            <a:ext cx="1193472" cy="716633"/>
            <a:chOff x="501325" y="4100602"/>
            <a:chExt cx="1775471" cy="1066101"/>
          </a:xfrm>
        </p:grpSpPr>
        <p:sp>
          <p:nvSpPr>
            <p:cNvPr id="1426" name="Google Shape;1426;p65"/>
            <p:cNvSpPr/>
            <p:nvPr/>
          </p:nvSpPr>
          <p:spPr>
            <a:xfrm>
              <a:off x="54748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605049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694046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783063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871398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960416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1050075" y="50227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5"/>
            <p:cNvSpPr/>
            <p:nvPr/>
          </p:nvSpPr>
          <p:spPr>
            <a:xfrm>
              <a:off x="1138430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5"/>
            <p:cNvSpPr/>
            <p:nvPr/>
          </p:nvSpPr>
          <p:spPr>
            <a:xfrm>
              <a:off x="577603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5"/>
            <p:cNvSpPr/>
            <p:nvPr/>
          </p:nvSpPr>
          <p:spPr>
            <a:xfrm>
              <a:off x="54748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501325" y="48494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558203" y="4863519"/>
              <a:ext cx="28790" cy="129844"/>
            </a:xfrm>
            <a:custGeom>
              <a:avLst/>
              <a:gdLst/>
              <a:ahLst/>
              <a:cxnLst/>
              <a:rect l="l" t="t" r="r" b="b"/>
              <a:pathLst>
                <a:path w="1435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35" y="647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646538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65"/>
            <p:cNvSpPr/>
            <p:nvPr/>
          </p:nvSpPr>
          <p:spPr>
            <a:xfrm>
              <a:off x="73621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65"/>
            <p:cNvSpPr/>
            <p:nvPr/>
          </p:nvSpPr>
          <p:spPr>
            <a:xfrm>
              <a:off x="824552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65"/>
            <p:cNvSpPr/>
            <p:nvPr/>
          </p:nvSpPr>
          <p:spPr>
            <a:xfrm>
              <a:off x="913570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1001905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1091584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531439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501325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157474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65"/>
            <p:cNvSpPr/>
            <p:nvPr/>
          </p:nvSpPr>
          <p:spPr>
            <a:xfrm>
              <a:off x="1631647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65"/>
            <p:cNvSpPr/>
            <p:nvPr/>
          </p:nvSpPr>
          <p:spPr>
            <a:xfrm>
              <a:off x="1720644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1810323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1898659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1987676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2076011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2165690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65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65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65"/>
            <p:cNvSpPr/>
            <p:nvPr/>
          </p:nvSpPr>
          <p:spPr>
            <a:xfrm>
              <a:off x="157474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65"/>
            <p:cNvSpPr/>
            <p:nvPr/>
          </p:nvSpPr>
          <p:spPr>
            <a:xfrm>
              <a:off x="1308400" y="48501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1365297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145429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1543312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65"/>
            <p:cNvSpPr/>
            <p:nvPr/>
          </p:nvSpPr>
          <p:spPr>
            <a:xfrm>
              <a:off x="163164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65"/>
            <p:cNvSpPr/>
            <p:nvPr/>
          </p:nvSpPr>
          <p:spPr>
            <a:xfrm>
              <a:off x="172064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1810323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1898659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1338514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65"/>
            <p:cNvSpPr/>
            <p:nvPr/>
          </p:nvSpPr>
          <p:spPr>
            <a:xfrm>
              <a:off x="1308400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65"/>
            <p:cNvSpPr/>
            <p:nvPr/>
          </p:nvSpPr>
          <p:spPr>
            <a:xfrm>
              <a:off x="1599527" y="46935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1657066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1746083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65"/>
            <p:cNvSpPr/>
            <p:nvPr/>
          </p:nvSpPr>
          <p:spPr>
            <a:xfrm>
              <a:off x="1923436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65"/>
            <p:cNvSpPr/>
            <p:nvPr/>
          </p:nvSpPr>
          <p:spPr>
            <a:xfrm>
              <a:off x="2012433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65"/>
            <p:cNvSpPr/>
            <p:nvPr/>
          </p:nvSpPr>
          <p:spPr>
            <a:xfrm>
              <a:off x="2101450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2189785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65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65"/>
            <p:cNvSpPr/>
            <p:nvPr/>
          </p:nvSpPr>
          <p:spPr>
            <a:xfrm>
              <a:off x="1599527" y="46928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65"/>
            <p:cNvSpPr/>
            <p:nvPr/>
          </p:nvSpPr>
          <p:spPr>
            <a:xfrm>
              <a:off x="1652391" y="41193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65"/>
            <p:cNvSpPr/>
            <p:nvPr/>
          </p:nvSpPr>
          <p:spPr>
            <a:xfrm>
              <a:off x="1639010" y="41006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65"/>
            <p:cNvSpPr/>
            <p:nvPr/>
          </p:nvSpPr>
          <p:spPr>
            <a:xfrm>
              <a:off x="1645690" y="41124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65"/>
            <p:cNvSpPr/>
            <p:nvPr/>
          </p:nvSpPr>
          <p:spPr>
            <a:xfrm>
              <a:off x="1836425" y="42424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65"/>
            <p:cNvSpPr/>
            <p:nvPr/>
          </p:nvSpPr>
          <p:spPr>
            <a:xfrm>
              <a:off x="1689206" y="41552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66"/>
          <p:cNvSpPr txBox="1"/>
          <p:nvPr/>
        </p:nvSpPr>
        <p:spPr>
          <a:xfrm>
            <a:off x="610350" y="859125"/>
            <a:ext cx="7580700" cy="166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highlight>
                  <a:schemeClr val="lt1"/>
                </a:highlight>
              </a:rPr>
              <a:t>Our dataset is based on the Brazilian Stock Market, which offers information on stock prices and numerous organizations from the Brazil Stock Market (1994-2020).</a:t>
            </a:r>
            <a:endParaRPr lang="en-US" sz="13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0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en-US" sz="1300" dirty="0">
                <a:solidFill>
                  <a:schemeClr val="dk1"/>
                </a:solidFill>
                <a:highlight>
                  <a:schemeClr val="lt1"/>
                </a:highlight>
              </a:rPr>
              <a:t>This dataset is split into five tables of which 2 are Fact Tables and 3 are Dimension Tables</a:t>
            </a:r>
            <a:endParaRPr lang="en-US" sz="13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7" name="Google Shape;1487;p66"/>
          <p:cNvSpPr txBox="1"/>
          <p:nvPr/>
        </p:nvSpPr>
        <p:spPr>
          <a:xfrm>
            <a:off x="610350" y="217500"/>
            <a:ext cx="7580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About Datasets </a:t>
            </a:r>
            <a:endParaRPr sz="25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488" name="Google Shape;1488;p66"/>
          <p:cNvCxnSpPr/>
          <p:nvPr/>
        </p:nvCxnSpPr>
        <p:spPr>
          <a:xfrm>
            <a:off x="721125" y="2791125"/>
            <a:ext cx="76980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9" name="Google Shape;1489;p66"/>
          <p:cNvSpPr/>
          <p:nvPr/>
        </p:nvSpPr>
        <p:spPr>
          <a:xfrm>
            <a:off x="1146050" y="2445825"/>
            <a:ext cx="690600" cy="6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0" name="Google Shape;1490;p66"/>
          <p:cNvSpPr/>
          <p:nvPr/>
        </p:nvSpPr>
        <p:spPr>
          <a:xfrm>
            <a:off x="2686919" y="2445825"/>
            <a:ext cx="690600" cy="6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66"/>
          <p:cNvSpPr/>
          <p:nvPr/>
        </p:nvSpPr>
        <p:spPr>
          <a:xfrm>
            <a:off x="4223756" y="2445825"/>
            <a:ext cx="690600" cy="6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66"/>
          <p:cNvSpPr/>
          <p:nvPr/>
        </p:nvSpPr>
        <p:spPr>
          <a:xfrm>
            <a:off x="5774388" y="2445825"/>
            <a:ext cx="690600" cy="6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3" name="Google Shape;1493;p66"/>
          <p:cNvSpPr/>
          <p:nvPr/>
        </p:nvSpPr>
        <p:spPr>
          <a:xfrm>
            <a:off x="7313088" y="2445825"/>
            <a:ext cx="690600" cy="6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4" name="Google Shape;1494;p66"/>
          <p:cNvSpPr txBox="1"/>
          <p:nvPr/>
        </p:nvSpPr>
        <p:spPr>
          <a:xfrm>
            <a:off x="713100" y="3284031"/>
            <a:ext cx="15435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factStocks</a:t>
            </a:r>
            <a:endParaRPr sz="19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5" name="Google Shape;1495;p66"/>
          <p:cNvSpPr txBox="1"/>
          <p:nvPr/>
        </p:nvSpPr>
        <p:spPr>
          <a:xfrm>
            <a:off x="3801825" y="3284031"/>
            <a:ext cx="15435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dimTime</a:t>
            </a:r>
            <a:endParaRPr sz="19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6" name="Google Shape;1496;p66"/>
          <p:cNvSpPr txBox="1"/>
          <p:nvPr/>
        </p:nvSpPr>
        <p:spPr>
          <a:xfrm>
            <a:off x="2256485" y="1861133"/>
            <a:ext cx="15435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factCoins</a:t>
            </a:r>
            <a:endParaRPr sz="19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7" name="Google Shape;1497;p66"/>
          <p:cNvSpPr txBox="1"/>
          <p:nvPr/>
        </p:nvSpPr>
        <p:spPr>
          <a:xfrm>
            <a:off x="5345325" y="1783825"/>
            <a:ext cx="16695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dimCompany</a:t>
            </a:r>
            <a:endParaRPr sz="19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8" name="Google Shape;1498;p66"/>
          <p:cNvSpPr txBox="1"/>
          <p:nvPr/>
        </p:nvSpPr>
        <p:spPr>
          <a:xfrm>
            <a:off x="6887340" y="3284031"/>
            <a:ext cx="15435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dimCoin</a:t>
            </a:r>
            <a:endParaRPr sz="19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499" name="Google Shape;1499;p66"/>
          <p:cNvSpPr/>
          <p:nvPr/>
        </p:nvSpPr>
        <p:spPr>
          <a:xfrm>
            <a:off x="1139339" y="2445675"/>
            <a:ext cx="690900" cy="69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1st</a:t>
            </a:r>
            <a:endParaRPr sz="19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00" name="Google Shape;1500;p66"/>
          <p:cNvSpPr/>
          <p:nvPr/>
        </p:nvSpPr>
        <p:spPr>
          <a:xfrm>
            <a:off x="2674976" y="2437875"/>
            <a:ext cx="706500" cy="706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2nd</a:t>
            </a:r>
            <a:endParaRPr sz="19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01" name="Google Shape;1501;p66"/>
          <p:cNvSpPr/>
          <p:nvPr/>
        </p:nvSpPr>
        <p:spPr>
          <a:xfrm>
            <a:off x="4219791" y="2437875"/>
            <a:ext cx="706500" cy="706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3rd</a:t>
            </a:r>
            <a:endParaRPr sz="19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02" name="Google Shape;1502;p66"/>
          <p:cNvSpPr/>
          <p:nvPr/>
        </p:nvSpPr>
        <p:spPr>
          <a:xfrm>
            <a:off x="5771027" y="2445675"/>
            <a:ext cx="690900" cy="69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4th</a:t>
            </a:r>
            <a:endParaRPr sz="19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1503" name="Google Shape;1503;p66"/>
          <p:cNvSpPr/>
          <p:nvPr/>
        </p:nvSpPr>
        <p:spPr>
          <a:xfrm>
            <a:off x="7313085" y="2445675"/>
            <a:ext cx="690900" cy="690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5th</a:t>
            </a:r>
            <a:endParaRPr sz="19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cxnSp>
        <p:nvCxnSpPr>
          <p:cNvPr id="1504" name="Google Shape;1504;p66"/>
          <p:cNvCxnSpPr>
            <a:stCxn id="1494" idx="0"/>
            <a:endCxn id="1499" idx="4"/>
          </p:cNvCxnSpPr>
          <p:nvPr/>
        </p:nvCxnSpPr>
        <p:spPr>
          <a:xfrm rot="10800000">
            <a:off x="1484850" y="3136431"/>
            <a:ext cx="0" cy="147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66"/>
          <p:cNvCxnSpPr>
            <a:stCxn id="1500" idx="0"/>
          </p:cNvCxnSpPr>
          <p:nvPr/>
        </p:nvCxnSpPr>
        <p:spPr>
          <a:xfrm rot="10800000" flipH="1">
            <a:off x="3028226" y="2275575"/>
            <a:ext cx="300" cy="162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66"/>
          <p:cNvCxnSpPr>
            <a:stCxn id="1501" idx="4"/>
            <a:endCxn id="1495" idx="0"/>
          </p:cNvCxnSpPr>
          <p:nvPr/>
        </p:nvCxnSpPr>
        <p:spPr>
          <a:xfrm>
            <a:off x="4573041" y="3144375"/>
            <a:ext cx="600" cy="139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66"/>
          <p:cNvCxnSpPr>
            <a:stCxn id="1502" idx="0"/>
          </p:cNvCxnSpPr>
          <p:nvPr/>
        </p:nvCxnSpPr>
        <p:spPr>
          <a:xfrm rot="10800000">
            <a:off x="6115577" y="2275575"/>
            <a:ext cx="900" cy="17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66"/>
          <p:cNvCxnSpPr>
            <a:stCxn id="1503" idx="4"/>
            <a:endCxn id="1498" idx="0"/>
          </p:cNvCxnSpPr>
          <p:nvPr/>
        </p:nvCxnSpPr>
        <p:spPr>
          <a:xfrm>
            <a:off x="7658535" y="3136575"/>
            <a:ext cx="600" cy="147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9" name="Google Shape;1509;p66"/>
          <p:cNvGrpSpPr/>
          <p:nvPr/>
        </p:nvGrpSpPr>
        <p:grpSpPr>
          <a:xfrm>
            <a:off x="6543481" y="217492"/>
            <a:ext cx="1413929" cy="503228"/>
            <a:chOff x="3358415" y="3361302"/>
            <a:chExt cx="2363244" cy="1024695"/>
          </a:xfrm>
        </p:grpSpPr>
        <p:grpSp>
          <p:nvGrpSpPr>
            <p:cNvPr id="1510" name="Google Shape;1510;p66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1511" name="Google Shape;1511;p6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2" name="Google Shape;1512;p6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6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4" name="Google Shape;1514;p6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5" name="Google Shape;1515;p6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6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17" name="Google Shape;1517;p66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1518" name="Google Shape;1518;p6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6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0" name="Google Shape;1520;p6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6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6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3" name="Google Shape;1523;p6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24" name="Google Shape;1524;p66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1525" name="Google Shape;1525;p6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6" name="Google Shape;1526;p6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7" name="Google Shape;1527;p6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6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9" name="Google Shape;1529;p6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0" name="Google Shape;1530;p6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31" name="Google Shape;1531;p66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1532" name="Google Shape;1532;p6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3" name="Google Shape;1533;p6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4" name="Google Shape;1534;p6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5" name="Google Shape;1535;p6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6" name="Google Shape;1536;p6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7" name="Google Shape;1537;p6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38" name="Google Shape;1538;p66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1539" name="Google Shape;1539;p66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0" name="Google Shape;1540;p66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66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66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3" name="Google Shape;1543;p66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4" name="Google Shape;1544;p66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545" name="Google Shape;1545;p66"/>
          <p:cNvSpPr txBox="1"/>
          <p:nvPr/>
        </p:nvSpPr>
        <p:spPr>
          <a:xfrm>
            <a:off x="0" y="468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(www.kaggle.com, n.d.)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14775"/>
            <a:ext cx="8839198" cy="89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67"/>
          <p:cNvSpPr txBox="1"/>
          <p:nvPr/>
        </p:nvSpPr>
        <p:spPr>
          <a:xfrm>
            <a:off x="-58025" y="650325"/>
            <a:ext cx="79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factStocks - Fact table with stock prices over time.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2" name="Google Shape;1552;p67"/>
          <p:cNvSpPr txBox="1"/>
          <p:nvPr/>
        </p:nvSpPr>
        <p:spPr>
          <a:xfrm>
            <a:off x="49050" y="2296425"/>
            <a:ext cx="74991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factCoins- Fact table with coin value over time.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553" name="Google Shape;1553;p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2815525"/>
            <a:ext cx="45339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67"/>
          <p:cNvSpPr txBox="1"/>
          <p:nvPr/>
        </p:nvSpPr>
        <p:spPr>
          <a:xfrm>
            <a:off x="2794575" y="809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About Variables</a:t>
            </a:r>
            <a:endParaRPr lang="en-GB" sz="2500" b="1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grpSp>
        <p:nvGrpSpPr>
          <p:cNvPr id="1555" name="Google Shape;1555;p67"/>
          <p:cNvGrpSpPr/>
          <p:nvPr/>
        </p:nvGrpSpPr>
        <p:grpSpPr>
          <a:xfrm>
            <a:off x="5203732" y="2492647"/>
            <a:ext cx="3680834" cy="2252728"/>
            <a:chOff x="4183346" y="1828287"/>
            <a:chExt cx="4700937" cy="2912382"/>
          </a:xfrm>
        </p:grpSpPr>
        <p:sp>
          <p:nvSpPr>
            <p:cNvPr id="1556" name="Google Shape;1556;p67"/>
            <p:cNvSpPr/>
            <p:nvPr/>
          </p:nvSpPr>
          <p:spPr>
            <a:xfrm>
              <a:off x="7447285" y="2308886"/>
              <a:ext cx="825558" cy="450283"/>
            </a:xfrm>
            <a:custGeom>
              <a:avLst/>
              <a:gdLst/>
              <a:ahLst/>
              <a:cxnLst/>
              <a:rect l="l" t="t" r="r" b="b"/>
              <a:pathLst>
                <a:path w="41637" h="22710" extrusionOk="0">
                  <a:moveTo>
                    <a:pt x="33916" y="0"/>
                  </a:moveTo>
                  <a:cubicBezTo>
                    <a:pt x="29053" y="30"/>
                    <a:pt x="9447" y="10487"/>
                    <a:pt x="8201" y="11398"/>
                  </a:cubicBezTo>
                  <a:cubicBezTo>
                    <a:pt x="1" y="16060"/>
                    <a:pt x="3921" y="22710"/>
                    <a:pt x="8901" y="22710"/>
                  </a:cubicBezTo>
                  <a:cubicBezTo>
                    <a:pt x="9182" y="22710"/>
                    <a:pt x="9466" y="22689"/>
                    <a:pt x="9751" y="22645"/>
                  </a:cubicBezTo>
                  <a:cubicBezTo>
                    <a:pt x="13399" y="22493"/>
                    <a:pt x="32670" y="16140"/>
                    <a:pt x="37594" y="9909"/>
                  </a:cubicBezTo>
                  <a:cubicBezTo>
                    <a:pt x="41637" y="4803"/>
                    <a:pt x="37989" y="61"/>
                    <a:pt x="33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57" name="Google Shape;1557;p67"/>
            <p:cNvGrpSpPr/>
            <p:nvPr/>
          </p:nvGrpSpPr>
          <p:grpSpPr>
            <a:xfrm>
              <a:off x="4183346" y="1887361"/>
              <a:ext cx="4072550" cy="2174069"/>
              <a:chOff x="212370" y="1668445"/>
              <a:chExt cx="4288249" cy="2289217"/>
            </a:xfrm>
          </p:grpSpPr>
          <p:sp>
            <p:nvSpPr>
              <p:cNvPr id="1558" name="Google Shape;1558;p67"/>
              <p:cNvSpPr/>
              <p:nvPr/>
            </p:nvSpPr>
            <p:spPr>
              <a:xfrm>
                <a:off x="920339" y="1997402"/>
                <a:ext cx="3091965" cy="1890809"/>
              </a:xfrm>
              <a:custGeom>
                <a:avLst/>
                <a:gdLst/>
                <a:ahLst/>
                <a:cxnLst/>
                <a:rect l="l" t="t" r="r" b="b"/>
                <a:pathLst>
                  <a:path w="174564" h="106750" extrusionOk="0">
                    <a:moveTo>
                      <a:pt x="3739" y="0"/>
                    </a:moveTo>
                    <a:cubicBezTo>
                      <a:pt x="1672" y="0"/>
                      <a:pt x="1" y="1703"/>
                      <a:pt x="1" y="3770"/>
                    </a:cubicBezTo>
                    <a:lnTo>
                      <a:pt x="1" y="102981"/>
                    </a:lnTo>
                    <a:cubicBezTo>
                      <a:pt x="1" y="105078"/>
                      <a:pt x="1672" y="106750"/>
                      <a:pt x="3739" y="106750"/>
                    </a:cubicBezTo>
                    <a:lnTo>
                      <a:pt x="170825" y="106750"/>
                    </a:lnTo>
                    <a:cubicBezTo>
                      <a:pt x="172861" y="106750"/>
                      <a:pt x="174563" y="105078"/>
                      <a:pt x="174563" y="102981"/>
                    </a:cubicBezTo>
                    <a:lnTo>
                      <a:pt x="174563" y="3770"/>
                    </a:lnTo>
                    <a:cubicBezTo>
                      <a:pt x="174563" y="1703"/>
                      <a:pt x="172891" y="0"/>
                      <a:pt x="1708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9" name="Google Shape;1559;p67"/>
              <p:cNvSpPr/>
              <p:nvPr/>
            </p:nvSpPr>
            <p:spPr>
              <a:xfrm>
                <a:off x="1065174" y="2144380"/>
                <a:ext cx="28012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158149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158149" y="90154"/>
                    </a:lnTo>
                    <a:lnTo>
                      <a:pt x="1581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0" name="Google Shape;1560;p67"/>
              <p:cNvSpPr/>
              <p:nvPr/>
            </p:nvSpPr>
            <p:spPr>
              <a:xfrm>
                <a:off x="2377741" y="2055552"/>
                <a:ext cx="144304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520" extrusionOk="0">
                    <a:moveTo>
                      <a:pt x="7326" y="395"/>
                    </a:moveTo>
                    <a:cubicBezTo>
                      <a:pt x="7539" y="395"/>
                      <a:pt x="7721" y="547"/>
                      <a:pt x="7721" y="760"/>
                    </a:cubicBezTo>
                    <a:cubicBezTo>
                      <a:pt x="7721" y="942"/>
                      <a:pt x="7569" y="1155"/>
                      <a:pt x="7326" y="1155"/>
                    </a:cubicBezTo>
                    <a:lnTo>
                      <a:pt x="730" y="1155"/>
                    </a:lnTo>
                    <a:cubicBezTo>
                      <a:pt x="548" y="1155"/>
                      <a:pt x="335" y="1003"/>
                      <a:pt x="335" y="760"/>
                    </a:cubicBezTo>
                    <a:cubicBezTo>
                      <a:pt x="335" y="578"/>
                      <a:pt x="487" y="395"/>
                      <a:pt x="730" y="395"/>
                    </a:cubicBezTo>
                    <a:close/>
                    <a:moveTo>
                      <a:pt x="76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lnTo>
                      <a:pt x="7387" y="1520"/>
                    </a:lnTo>
                    <a:cubicBezTo>
                      <a:pt x="7782" y="1520"/>
                      <a:pt x="8147" y="1186"/>
                      <a:pt x="8147" y="760"/>
                    </a:cubicBezTo>
                    <a:cubicBezTo>
                      <a:pt x="8147" y="335"/>
                      <a:pt x="7782" y="0"/>
                      <a:pt x="7387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1" name="Google Shape;1561;p67"/>
              <p:cNvSpPr/>
              <p:nvPr/>
            </p:nvSpPr>
            <p:spPr>
              <a:xfrm>
                <a:off x="2527412" y="2055552"/>
                <a:ext cx="28021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20" extrusionOk="0">
                    <a:moveTo>
                      <a:pt x="791" y="395"/>
                    </a:moveTo>
                    <a:cubicBezTo>
                      <a:pt x="1004" y="395"/>
                      <a:pt x="1217" y="547"/>
                      <a:pt x="1217" y="760"/>
                    </a:cubicBezTo>
                    <a:cubicBezTo>
                      <a:pt x="1217" y="942"/>
                      <a:pt x="1004" y="1155"/>
                      <a:pt x="791" y="1155"/>
                    </a:cubicBezTo>
                    <a:cubicBezTo>
                      <a:pt x="548" y="1155"/>
                      <a:pt x="366" y="1003"/>
                      <a:pt x="366" y="760"/>
                    </a:cubicBezTo>
                    <a:cubicBezTo>
                      <a:pt x="366" y="578"/>
                      <a:pt x="548" y="395"/>
                      <a:pt x="791" y="395"/>
                    </a:cubicBezTo>
                    <a:close/>
                    <a:moveTo>
                      <a:pt x="79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91" y="1520"/>
                    </a:cubicBezTo>
                    <a:cubicBezTo>
                      <a:pt x="1217" y="1520"/>
                      <a:pt x="1581" y="1186"/>
                      <a:pt x="1581" y="76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2" name="Google Shape;1562;p67"/>
              <p:cNvSpPr/>
              <p:nvPr/>
            </p:nvSpPr>
            <p:spPr>
              <a:xfrm>
                <a:off x="1300980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3" name="Google Shape;1563;p67"/>
              <p:cNvSpPr/>
              <p:nvPr/>
            </p:nvSpPr>
            <p:spPr>
              <a:xfrm>
                <a:off x="117876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4" name="Google Shape;1564;p67"/>
              <p:cNvSpPr/>
              <p:nvPr/>
            </p:nvSpPr>
            <p:spPr>
              <a:xfrm>
                <a:off x="142319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5" name="Google Shape;1565;p67"/>
              <p:cNvSpPr/>
              <p:nvPr/>
            </p:nvSpPr>
            <p:spPr>
              <a:xfrm>
                <a:off x="1545413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6" name="Google Shape;1566;p67"/>
              <p:cNvSpPr/>
              <p:nvPr/>
            </p:nvSpPr>
            <p:spPr>
              <a:xfrm>
                <a:off x="1667611" y="2144380"/>
                <a:ext cx="7032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7" name="Google Shape;1567;p67"/>
              <p:cNvSpPr/>
              <p:nvPr/>
            </p:nvSpPr>
            <p:spPr>
              <a:xfrm>
                <a:off x="191204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67"/>
              <p:cNvSpPr/>
              <p:nvPr/>
            </p:nvSpPr>
            <p:spPr>
              <a:xfrm>
                <a:off x="1790377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9" name="Google Shape;1569;p67"/>
              <p:cNvSpPr/>
              <p:nvPr/>
            </p:nvSpPr>
            <p:spPr>
              <a:xfrm>
                <a:off x="203479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0" name="Google Shape;1570;p67"/>
              <p:cNvSpPr/>
              <p:nvPr/>
            </p:nvSpPr>
            <p:spPr>
              <a:xfrm>
                <a:off x="215700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67"/>
              <p:cNvSpPr/>
              <p:nvPr/>
            </p:nvSpPr>
            <p:spPr>
              <a:xfrm>
                <a:off x="2279755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2" name="Google Shape;1572;p67"/>
              <p:cNvSpPr/>
              <p:nvPr/>
            </p:nvSpPr>
            <p:spPr>
              <a:xfrm>
                <a:off x="252365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3" name="Google Shape;1573;p67"/>
              <p:cNvSpPr/>
              <p:nvPr/>
            </p:nvSpPr>
            <p:spPr>
              <a:xfrm>
                <a:off x="2401440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67"/>
              <p:cNvSpPr/>
              <p:nvPr/>
            </p:nvSpPr>
            <p:spPr>
              <a:xfrm>
                <a:off x="264640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5" name="Google Shape;1575;p67"/>
              <p:cNvSpPr/>
              <p:nvPr/>
            </p:nvSpPr>
            <p:spPr>
              <a:xfrm>
                <a:off x="2768620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6" name="Google Shape;1576;p67"/>
              <p:cNvSpPr/>
              <p:nvPr/>
            </p:nvSpPr>
            <p:spPr>
              <a:xfrm>
                <a:off x="289028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67"/>
              <p:cNvSpPr/>
              <p:nvPr/>
            </p:nvSpPr>
            <p:spPr>
              <a:xfrm>
                <a:off x="3135252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8" name="Google Shape;1578;p67"/>
              <p:cNvSpPr/>
              <p:nvPr/>
            </p:nvSpPr>
            <p:spPr>
              <a:xfrm>
                <a:off x="301303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9" name="Google Shape;1579;p67"/>
              <p:cNvSpPr/>
              <p:nvPr/>
            </p:nvSpPr>
            <p:spPr>
              <a:xfrm>
                <a:off x="325746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67"/>
              <p:cNvSpPr/>
              <p:nvPr/>
            </p:nvSpPr>
            <p:spPr>
              <a:xfrm>
                <a:off x="337968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1" name="Google Shape;1581;p67"/>
              <p:cNvSpPr/>
              <p:nvPr/>
            </p:nvSpPr>
            <p:spPr>
              <a:xfrm>
                <a:off x="350243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2" name="Google Shape;1582;p67"/>
              <p:cNvSpPr/>
              <p:nvPr/>
            </p:nvSpPr>
            <p:spPr>
              <a:xfrm>
                <a:off x="362464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67"/>
              <p:cNvSpPr/>
              <p:nvPr/>
            </p:nvSpPr>
            <p:spPr>
              <a:xfrm>
                <a:off x="374631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4" name="Google Shape;1584;p67"/>
              <p:cNvSpPr/>
              <p:nvPr/>
            </p:nvSpPr>
            <p:spPr>
              <a:xfrm>
                <a:off x="2034792" y="2451798"/>
                <a:ext cx="6483" cy="29611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6718" extrusionOk="0">
                    <a:moveTo>
                      <a:pt x="1" y="0"/>
                    </a:moveTo>
                    <a:lnTo>
                      <a:pt x="1" y="16718"/>
                    </a:lnTo>
                    <a:lnTo>
                      <a:pt x="366" y="16718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5" name="Google Shape;1585;p67"/>
              <p:cNvSpPr/>
              <p:nvPr/>
            </p:nvSpPr>
            <p:spPr>
              <a:xfrm>
                <a:off x="1984187" y="2501252"/>
                <a:ext cx="107692" cy="198699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8" extrusionOk="0">
                    <a:moveTo>
                      <a:pt x="3043" y="1"/>
                    </a:moveTo>
                    <a:cubicBezTo>
                      <a:pt x="1735" y="1"/>
                      <a:pt x="428" y="107"/>
                      <a:pt x="335" y="309"/>
                    </a:cubicBezTo>
                    <a:cubicBezTo>
                      <a:pt x="153" y="673"/>
                      <a:pt x="1" y="10430"/>
                      <a:pt x="335" y="10886"/>
                    </a:cubicBezTo>
                    <a:cubicBezTo>
                      <a:pt x="484" y="11110"/>
                      <a:pt x="1705" y="11217"/>
                      <a:pt x="2952" y="11217"/>
                    </a:cubicBezTo>
                    <a:cubicBezTo>
                      <a:pt x="4242" y="11217"/>
                      <a:pt x="5560" y="11103"/>
                      <a:pt x="5745" y="10886"/>
                    </a:cubicBezTo>
                    <a:cubicBezTo>
                      <a:pt x="6080" y="10491"/>
                      <a:pt x="6080" y="704"/>
                      <a:pt x="5745" y="309"/>
                    </a:cubicBezTo>
                    <a:cubicBezTo>
                      <a:pt x="5566" y="100"/>
                      <a:pt x="4304" y="1"/>
                      <a:pt x="30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67"/>
              <p:cNvSpPr/>
              <p:nvPr/>
            </p:nvSpPr>
            <p:spPr>
              <a:xfrm>
                <a:off x="2523657" y="2295663"/>
                <a:ext cx="7014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5" extrusionOk="0">
                    <a:moveTo>
                      <a:pt x="0" y="1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67"/>
              <p:cNvSpPr/>
              <p:nvPr/>
            </p:nvSpPr>
            <p:spPr>
              <a:xfrm>
                <a:off x="2473583" y="2483681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115" y="1"/>
                    </a:moveTo>
                    <a:cubicBezTo>
                      <a:pt x="1786" y="1"/>
                      <a:pt x="429" y="108"/>
                      <a:pt x="335" y="298"/>
                    </a:cubicBezTo>
                    <a:cubicBezTo>
                      <a:pt x="152" y="693"/>
                      <a:pt x="0" y="10450"/>
                      <a:pt x="335" y="10906"/>
                    </a:cubicBezTo>
                    <a:cubicBezTo>
                      <a:pt x="484" y="11130"/>
                      <a:pt x="1705" y="11236"/>
                      <a:pt x="2948" y="11236"/>
                    </a:cubicBezTo>
                    <a:cubicBezTo>
                      <a:pt x="4234" y="11236"/>
                      <a:pt x="5545" y="11122"/>
                      <a:pt x="5715" y="10906"/>
                    </a:cubicBezTo>
                    <a:cubicBezTo>
                      <a:pt x="6079" y="10480"/>
                      <a:pt x="6079" y="723"/>
                      <a:pt x="5715" y="298"/>
                    </a:cubicBezTo>
                    <a:cubicBezTo>
                      <a:pt x="5554" y="93"/>
                      <a:pt x="4346" y="1"/>
                      <a:pt x="3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67"/>
              <p:cNvSpPr/>
              <p:nvPr/>
            </p:nvSpPr>
            <p:spPr>
              <a:xfrm>
                <a:off x="1668692" y="2264435"/>
                <a:ext cx="6483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245" extrusionOk="0">
                    <a:moveTo>
                      <a:pt x="1" y="1"/>
                    </a:moveTo>
                    <a:lnTo>
                      <a:pt x="1" y="30244"/>
                    </a:lnTo>
                    <a:lnTo>
                      <a:pt x="365" y="30244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67"/>
              <p:cNvSpPr/>
              <p:nvPr/>
            </p:nvSpPr>
            <p:spPr>
              <a:xfrm>
                <a:off x="1618087" y="2452808"/>
                <a:ext cx="107692" cy="1986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7" extrusionOk="0">
                    <a:moveTo>
                      <a:pt x="3039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2" y="673"/>
                      <a:pt x="0" y="10430"/>
                      <a:pt x="335" y="10886"/>
                    </a:cubicBezTo>
                    <a:cubicBezTo>
                      <a:pt x="484" y="11110"/>
                      <a:pt x="1705" y="11216"/>
                      <a:pt x="2948" y="11216"/>
                    </a:cubicBezTo>
                    <a:cubicBezTo>
                      <a:pt x="4235" y="11216"/>
                      <a:pt x="5545" y="11102"/>
                      <a:pt x="5715" y="10886"/>
                    </a:cubicBezTo>
                    <a:cubicBezTo>
                      <a:pt x="6080" y="10491"/>
                      <a:pt x="6080" y="703"/>
                      <a:pt x="5715" y="308"/>
                    </a:cubicBezTo>
                    <a:cubicBezTo>
                      <a:pt x="5551" y="99"/>
                      <a:pt x="4296" y="0"/>
                      <a:pt x="30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67"/>
              <p:cNvSpPr/>
              <p:nvPr/>
            </p:nvSpPr>
            <p:spPr>
              <a:xfrm>
                <a:off x="2768620" y="2133080"/>
                <a:ext cx="7014" cy="5356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4" extrusionOk="0">
                    <a:moveTo>
                      <a:pt x="0" y="0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67"/>
              <p:cNvSpPr/>
              <p:nvPr/>
            </p:nvSpPr>
            <p:spPr>
              <a:xfrm>
                <a:off x="2717467" y="2321434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069" y="1"/>
                    </a:moveTo>
                    <a:cubicBezTo>
                      <a:pt x="1765" y="1"/>
                      <a:pt x="458" y="107"/>
                      <a:pt x="365" y="309"/>
                    </a:cubicBezTo>
                    <a:cubicBezTo>
                      <a:pt x="152" y="673"/>
                      <a:pt x="1" y="10461"/>
                      <a:pt x="365" y="10917"/>
                    </a:cubicBezTo>
                    <a:cubicBezTo>
                      <a:pt x="512" y="11136"/>
                      <a:pt x="1690" y="11236"/>
                      <a:pt x="2909" y="11236"/>
                    </a:cubicBezTo>
                    <a:cubicBezTo>
                      <a:pt x="4217" y="11236"/>
                      <a:pt x="5572" y="11121"/>
                      <a:pt x="5745" y="10917"/>
                    </a:cubicBezTo>
                    <a:cubicBezTo>
                      <a:pt x="6080" y="10491"/>
                      <a:pt x="6080" y="734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67"/>
              <p:cNvSpPr/>
              <p:nvPr/>
            </p:nvSpPr>
            <p:spPr>
              <a:xfrm>
                <a:off x="3379684" y="1820277"/>
                <a:ext cx="7014" cy="34296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63" extrusionOk="0">
                    <a:moveTo>
                      <a:pt x="0" y="0"/>
                    </a:moveTo>
                    <a:lnTo>
                      <a:pt x="0" y="19362"/>
                    </a:lnTo>
                    <a:lnTo>
                      <a:pt x="395" y="19362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67"/>
              <p:cNvSpPr/>
              <p:nvPr/>
            </p:nvSpPr>
            <p:spPr>
              <a:xfrm>
                <a:off x="3328530" y="1917660"/>
                <a:ext cx="107692" cy="1523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03" extrusionOk="0">
                    <a:moveTo>
                      <a:pt x="3069" y="0"/>
                    </a:moveTo>
                    <a:cubicBezTo>
                      <a:pt x="1765" y="0"/>
                      <a:pt x="458" y="107"/>
                      <a:pt x="365" y="308"/>
                    </a:cubicBezTo>
                    <a:cubicBezTo>
                      <a:pt x="153" y="673"/>
                      <a:pt x="1" y="7816"/>
                      <a:pt x="365" y="8272"/>
                    </a:cubicBezTo>
                    <a:cubicBezTo>
                      <a:pt x="515" y="8496"/>
                      <a:pt x="1736" y="8602"/>
                      <a:pt x="2979" y="8602"/>
                    </a:cubicBezTo>
                    <a:cubicBezTo>
                      <a:pt x="4265" y="8602"/>
                      <a:pt x="5575" y="8488"/>
                      <a:pt x="5745" y="8272"/>
                    </a:cubicBezTo>
                    <a:cubicBezTo>
                      <a:pt x="6080" y="7876"/>
                      <a:pt x="6080" y="733"/>
                      <a:pt x="5745" y="308"/>
                    </a:cubicBezTo>
                    <a:cubicBezTo>
                      <a:pt x="5581" y="99"/>
                      <a:pt x="4327" y="0"/>
                      <a:pt x="3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67"/>
              <p:cNvSpPr/>
              <p:nvPr/>
            </p:nvSpPr>
            <p:spPr>
              <a:xfrm>
                <a:off x="3257468" y="1894563"/>
                <a:ext cx="6483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65" y="19393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67"/>
              <p:cNvSpPr/>
              <p:nvPr/>
            </p:nvSpPr>
            <p:spPr>
              <a:xfrm>
                <a:off x="3206863" y="1992354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1" y="0"/>
                    </a:moveTo>
                    <a:cubicBezTo>
                      <a:pt x="1761" y="0"/>
                      <a:pt x="443" y="99"/>
                      <a:pt x="335" y="285"/>
                    </a:cubicBezTo>
                    <a:cubicBezTo>
                      <a:pt x="152" y="681"/>
                      <a:pt x="0" y="7824"/>
                      <a:pt x="335" y="8280"/>
                    </a:cubicBezTo>
                    <a:cubicBezTo>
                      <a:pt x="484" y="8504"/>
                      <a:pt x="1712" y="8610"/>
                      <a:pt x="2963" y="8610"/>
                    </a:cubicBezTo>
                    <a:cubicBezTo>
                      <a:pt x="4257" y="8610"/>
                      <a:pt x="5575" y="8496"/>
                      <a:pt x="5745" y="8280"/>
                    </a:cubicBezTo>
                    <a:cubicBezTo>
                      <a:pt x="6079" y="7854"/>
                      <a:pt x="6079" y="711"/>
                      <a:pt x="5745" y="285"/>
                    </a:cubicBezTo>
                    <a:cubicBezTo>
                      <a:pt x="5581" y="92"/>
                      <a:pt x="4330" y="0"/>
                      <a:pt x="30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67"/>
              <p:cNvSpPr/>
              <p:nvPr/>
            </p:nvSpPr>
            <p:spPr>
              <a:xfrm>
                <a:off x="3624648" y="1668445"/>
                <a:ext cx="7014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95" y="1939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67"/>
              <p:cNvSpPr/>
              <p:nvPr/>
            </p:nvSpPr>
            <p:spPr>
              <a:xfrm>
                <a:off x="3573494" y="1766236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7823"/>
                      <a:pt x="335" y="8279"/>
                    </a:cubicBezTo>
                    <a:cubicBezTo>
                      <a:pt x="499" y="8503"/>
                      <a:pt x="1728" y="8610"/>
                      <a:pt x="2975" y="8610"/>
                    </a:cubicBezTo>
                    <a:cubicBezTo>
                      <a:pt x="4265" y="8610"/>
                      <a:pt x="5575" y="8496"/>
                      <a:pt x="5745" y="8279"/>
                    </a:cubicBezTo>
                    <a:cubicBezTo>
                      <a:pt x="6080" y="7854"/>
                      <a:pt x="6080" y="711"/>
                      <a:pt x="5745" y="285"/>
                    </a:cubicBezTo>
                    <a:cubicBezTo>
                      <a:pt x="5582" y="92"/>
                      <a:pt x="4330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67"/>
              <p:cNvSpPr/>
              <p:nvPr/>
            </p:nvSpPr>
            <p:spPr>
              <a:xfrm>
                <a:off x="1545413" y="2201450"/>
                <a:ext cx="6465" cy="39895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524" extrusionOk="0">
                    <a:moveTo>
                      <a:pt x="0" y="0"/>
                    </a:moveTo>
                    <a:lnTo>
                      <a:pt x="0" y="22524"/>
                    </a:lnTo>
                    <a:lnTo>
                      <a:pt x="365" y="2252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9" name="Google Shape;1599;p67"/>
              <p:cNvSpPr/>
              <p:nvPr/>
            </p:nvSpPr>
            <p:spPr>
              <a:xfrm>
                <a:off x="1494791" y="2339076"/>
                <a:ext cx="107692" cy="19880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24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10437"/>
                      <a:pt x="335" y="10893"/>
                    </a:cubicBezTo>
                    <a:cubicBezTo>
                      <a:pt x="485" y="11117"/>
                      <a:pt x="1713" y="11224"/>
                      <a:pt x="2963" y="11224"/>
                    </a:cubicBezTo>
                    <a:cubicBezTo>
                      <a:pt x="4258" y="11224"/>
                      <a:pt x="5576" y="11110"/>
                      <a:pt x="5746" y="10893"/>
                    </a:cubicBezTo>
                    <a:cubicBezTo>
                      <a:pt x="6080" y="10468"/>
                      <a:pt x="6080" y="711"/>
                      <a:pt x="5746" y="285"/>
                    </a:cubicBezTo>
                    <a:cubicBezTo>
                      <a:pt x="5582" y="92"/>
                      <a:pt x="4331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0" name="Google Shape;1600;p67"/>
              <p:cNvSpPr/>
              <p:nvPr/>
            </p:nvSpPr>
            <p:spPr>
              <a:xfrm>
                <a:off x="1790377" y="2378043"/>
                <a:ext cx="6465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5746" extrusionOk="0">
                    <a:moveTo>
                      <a:pt x="0" y="0"/>
                    </a:moveTo>
                    <a:lnTo>
                      <a:pt x="0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1" name="Google Shape;1601;p67"/>
              <p:cNvSpPr/>
              <p:nvPr/>
            </p:nvSpPr>
            <p:spPr>
              <a:xfrm>
                <a:off x="1739223" y="2419083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30" y="108"/>
                      <a:pt x="335" y="297"/>
                    </a:cubicBezTo>
                    <a:cubicBezTo>
                      <a:pt x="152" y="723"/>
                      <a:pt x="1" y="4401"/>
                      <a:pt x="335" y="4857"/>
                    </a:cubicBezTo>
                    <a:cubicBezTo>
                      <a:pt x="484" y="5081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7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3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2" name="Google Shape;1602;p67"/>
              <p:cNvSpPr/>
              <p:nvPr/>
            </p:nvSpPr>
            <p:spPr>
              <a:xfrm>
                <a:off x="2157008" y="2378043"/>
                <a:ext cx="6483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46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3" name="Google Shape;1603;p67"/>
              <p:cNvSpPr/>
              <p:nvPr/>
            </p:nvSpPr>
            <p:spPr>
              <a:xfrm>
                <a:off x="2105854" y="2419083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142" y="0"/>
                    </a:moveTo>
                    <a:cubicBezTo>
                      <a:pt x="1810" y="0"/>
                      <a:pt x="446" y="108"/>
                      <a:pt x="335" y="297"/>
                    </a:cubicBezTo>
                    <a:cubicBezTo>
                      <a:pt x="153" y="723"/>
                      <a:pt x="1" y="4401"/>
                      <a:pt x="335" y="4857"/>
                    </a:cubicBezTo>
                    <a:cubicBezTo>
                      <a:pt x="485" y="5081"/>
                      <a:pt x="1713" y="5187"/>
                      <a:pt x="2963" y="5187"/>
                    </a:cubicBezTo>
                    <a:cubicBezTo>
                      <a:pt x="4258" y="5187"/>
                      <a:pt x="5576" y="5073"/>
                      <a:pt x="5746" y="4857"/>
                    </a:cubicBezTo>
                    <a:cubicBezTo>
                      <a:pt x="6080" y="4431"/>
                      <a:pt x="6080" y="753"/>
                      <a:pt x="5746" y="297"/>
                    </a:cubicBezTo>
                    <a:cubicBezTo>
                      <a:pt x="5585" y="93"/>
                      <a:pt x="4377" y="0"/>
                      <a:pt x="3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4" name="Google Shape;1604;p67"/>
              <p:cNvSpPr/>
              <p:nvPr/>
            </p:nvSpPr>
            <p:spPr>
              <a:xfrm>
                <a:off x="1423197" y="2252586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95" y="15776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5" name="Google Shape;1605;p67"/>
              <p:cNvSpPr/>
              <p:nvPr/>
            </p:nvSpPr>
            <p:spPr>
              <a:xfrm>
                <a:off x="1372592" y="2293980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038" y="1"/>
                    </a:moveTo>
                    <a:cubicBezTo>
                      <a:pt x="1734" y="1"/>
                      <a:pt x="427" y="107"/>
                      <a:pt x="334" y="308"/>
                    </a:cubicBezTo>
                    <a:cubicBezTo>
                      <a:pt x="152" y="704"/>
                      <a:pt x="0" y="4412"/>
                      <a:pt x="334" y="4868"/>
                    </a:cubicBezTo>
                    <a:cubicBezTo>
                      <a:pt x="481" y="5088"/>
                      <a:pt x="1659" y="5187"/>
                      <a:pt x="2878" y="5187"/>
                    </a:cubicBezTo>
                    <a:cubicBezTo>
                      <a:pt x="4187" y="5187"/>
                      <a:pt x="5541" y="5072"/>
                      <a:pt x="5714" y="4868"/>
                    </a:cubicBezTo>
                    <a:cubicBezTo>
                      <a:pt x="6079" y="4442"/>
                      <a:pt x="6079" y="734"/>
                      <a:pt x="5714" y="308"/>
                    </a:cubicBezTo>
                    <a:cubicBezTo>
                      <a:pt x="5550" y="100"/>
                      <a:pt x="4296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6" name="Google Shape;1606;p67"/>
              <p:cNvSpPr/>
              <p:nvPr/>
            </p:nvSpPr>
            <p:spPr>
              <a:xfrm>
                <a:off x="2646404" y="2392568"/>
                <a:ext cx="6483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65" y="1577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7" name="Google Shape;1607;p67"/>
              <p:cNvSpPr/>
              <p:nvPr/>
            </p:nvSpPr>
            <p:spPr>
              <a:xfrm>
                <a:off x="2595800" y="2433094"/>
                <a:ext cx="107143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187" extrusionOk="0">
                    <a:moveTo>
                      <a:pt x="2941" y="0"/>
                    </a:moveTo>
                    <a:cubicBezTo>
                      <a:pt x="1657" y="0"/>
                      <a:pt x="395" y="99"/>
                      <a:pt x="304" y="296"/>
                    </a:cubicBezTo>
                    <a:cubicBezTo>
                      <a:pt x="122" y="722"/>
                      <a:pt x="0" y="4400"/>
                      <a:pt x="304" y="4856"/>
                    </a:cubicBezTo>
                    <a:cubicBezTo>
                      <a:pt x="453" y="5080"/>
                      <a:pt x="1674" y="5186"/>
                      <a:pt x="2921" y="5186"/>
                    </a:cubicBezTo>
                    <a:cubicBezTo>
                      <a:pt x="4211" y="5186"/>
                      <a:pt x="5529" y="5072"/>
                      <a:pt x="5714" y="4856"/>
                    </a:cubicBezTo>
                    <a:cubicBezTo>
                      <a:pt x="6049" y="4491"/>
                      <a:pt x="6049" y="752"/>
                      <a:pt x="5714" y="296"/>
                    </a:cubicBezTo>
                    <a:cubicBezTo>
                      <a:pt x="5532" y="99"/>
                      <a:pt x="4225" y="0"/>
                      <a:pt x="29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8" name="Google Shape;1608;p67"/>
              <p:cNvSpPr/>
              <p:nvPr/>
            </p:nvSpPr>
            <p:spPr>
              <a:xfrm>
                <a:off x="3135252" y="1906962"/>
                <a:ext cx="7014" cy="27888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45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96" y="1574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9" name="Google Shape;1609;p67"/>
              <p:cNvSpPr/>
              <p:nvPr/>
            </p:nvSpPr>
            <p:spPr>
              <a:xfrm>
                <a:off x="3084647" y="1948002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29" y="108"/>
                      <a:pt x="335" y="297"/>
                    </a:cubicBezTo>
                    <a:cubicBezTo>
                      <a:pt x="152" y="723"/>
                      <a:pt x="0" y="4400"/>
                      <a:pt x="335" y="4856"/>
                    </a:cubicBezTo>
                    <a:cubicBezTo>
                      <a:pt x="484" y="5080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6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2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0" name="Google Shape;1610;p67"/>
              <p:cNvSpPr/>
              <p:nvPr/>
            </p:nvSpPr>
            <p:spPr>
              <a:xfrm>
                <a:off x="3746315" y="1673830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1" y="1"/>
                    </a:moveTo>
                    <a:lnTo>
                      <a:pt x="1" y="15776"/>
                    </a:lnTo>
                    <a:lnTo>
                      <a:pt x="396" y="15776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1" name="Google Shape;1611;p67"/>
              <p:cNvSpPr/>
              <p:nvPr/>
            </p:nvSpPr>
            <p:spPr>
              <a:xfrm>
                <a:off x="3696242" y="1715224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043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3" y="703"/>
                      <a:pt x="1" y="4412"/>
                      <a:pt x="335" y="4867"/>
                    </a:cubicBezTo>
                    <a:cubicBezTo>
                      <a:pt x="482" y="5087"/>
                      <a:pt x="1660" y="5187"/>
                      <a:pt x="2882" y="5187"/>
                    </a:cubicBezTo>
                    <a:cubicBezTo>
                      <a:pt x="4194" y="5187"/>
                      <a:pt x="5557" y="5072"/>
                      <a:pt x="5746" y="4867"/>
                    </a:cubicBezTo>
                    <a:cubicBezTo>
                      <a:pt x="6080" y="4442"/>
                      <a:pt x="6080" y="764"/>
                      <a:pt x="5746" y="308"/>
                    </a:cubicBezTo>
                    <a:cubicBezTo>
                      <a:pt x="5567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67"/>
              <p:cNvSpPr/>
              <p:nvPr/>
            </p:nvSpPr>
            <p:spPr>
              <a:xfrm>
                <a:off x="1178764" y="2059856"/>
                <a:ext cx="6483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65" y="2720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67"/>
              <p:cNvSpPr/>
              <p:nvPr/>
            </p:nvSpPr>
            <p:spPr>
              <a:xfrm>
                <a:off x="1128160" y="2208924"/>
                <a:ext cx="107692" cy="25844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1" extrusionOk="0">
                    <a:moveTo>
                      <a:pt x="3043" y="0"/>
                    </a:moveTo>
                    <a:cubicBezTo>
                      <a:pt x="1734" y="0"/>
                      <a:pt x="428" y="107"/>
                      <a:pt x="335" y="308"/>
                    </a:cubicBezTo>
                    <a:cubicBezTo>
                      <a:pt x="152" y="673"/>
                      <a:pt x="0" y="13804"/>
                      <a:pt x="335" y="14259"/>
                    </a:cubicBezTo>
                    <a:cubicBezTo>
                      <a:pt x="484" y="14484"/>
                      <a:pt x="1705" y="14590"/>
                      <a:pt x="2952" y="14590"/>
                    </a:cubicBezTo>
                    <a:cubicBezTo>
                      <a:pt x="4242" y="14590"/>
                      <a:pt x="5560" y="14476"/>
                      <a:pt x="5745" y="14259"/>
                    </a:cubicBezTo>
                    <a:cubicBezTo>
                      <a:pt x="6080" y="13834"/>
                      <a:pt x="6080" y="733"/>
                      <a:pt x="5745" y="308"/>
                    </a:cubicBezTo>
                    <a:cubicBezTo>
                      <a:pt x="5566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67"/>
              <p:cNvSpPr/>
              <p:nvPr/>
            </p:nvSpPr>
            <p:spPr>
              <a:xfrm>
                <a:off x="2890288" y="2011944"/>
                <a:ext cx="7014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96" y="2720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67"/>
              <p:cNvSpPr/>
              <p:nvPr/>
            </p:nvSpPr>
            <p:spPr>
              <a:xfrm>
                <a:off x="2840214" y="2161402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9" y="1"/>
                    </a:moveTo>
                    <a:cubicBezTo>
                      <a:pt x="1739" y="1"/>
                      <a:pt x="428" y="100"/>
                      <a:pt x="335" y="286"/>
                    </a:cubicBezTo>
                    <a:cubicBezTo>
                      <a:pt x="153" y="681"/>
                      <a:pt x="1" y="13781"/>
                      <a:pt x="335" y="14237"/>
                    </a:cubicBezTo>
                    <a:cubicBezTo>
                      <a:pt x="484" y="14461"/>
                      <a:pt x="1705" y="14568"/>
                      <a:pt x="2952" y="14568"/>
                    </a:cubicBezTo>
                    <a:cubicBezTo>
                      <a:pt x="4242" y="14568"/>
                      <a:pt x="5560" y="14454"/>
                      <a:pt x="5746" y="14237"/>
                    </a:cubicBezTo>
                    <a:cubicBezTo>
                      <a:pt x="6080" y="13812"/>
                      <a:pt x="6080" y="711"/>
                      <a:pt x="5746" y="286"/>
                    </a:cubicBezTo>
                    <a:cubicBezTo>
                      <a:pt x="5567" y="92"/>
                      <a:pt x="4308" y="1"/>
                      <a:pt x="30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67"/>
              <p:cNvSpPr/>
              <p:nvPr/>
            </p:nvSpPr>
            <p:spPr>
              <a:xfrm>
                <a:off x="1300980" y="1824581"/>
                <a:ext cx="6483" cy="59978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3862" extrusionOk="0">
                    <a:moveTo>
                      <a:pt x="0" y="1"/>
                    </a:moveTo>
                    <a:lnTo>
                      <a:pt x="0" y="33861"/>
                    </a:lnTo>
                    <a:lnTo>
                      <a:pt x="365" y="3386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7" name="Google Shape;1617;p67"/>
              <p:cNvSpPr/>
              <p:nvPr/>
            </p:nvSpPr>
            <p:spPr>
              <a:xfrm>
                <a:off x="1249827" y="1883192"/>
                <a:ext cx="107692" cy="41619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3497" extrusionOk="0">
                    <a:moveTo>
                      <a:pt x="3066" y="1"/>
                    </a:moveTo>
                    <a:cubicBezTo>
                      <a:pt x="1758" y="1"/>
                      <a:pt x="444" y="107"/>
                      <a:pt x="335" y="309"/>
                    </a:cubicBezTo>
                    <a:cubicBezTo>
                      <a:pt x="153" y="673"/>
                      <a:pt x="1" y="22741"/>
                      <a:pt x="335" y="23166"/>
                    </a:cubicBezTo>
                    <a:cubicBezTo>
                      <a:pt x="485" y="23390"/>
                      <a:pt x="1713" y="23497"/>
                      <a:pt x="2963" y="23497"/>
                    </a:cubicBezTo>
                    <a:cubicBezTo>
                      <a:pt x="4257" y="23497"/>
                      <a:pt x="5576" y="23382"/>
                      <a:pt x="5746" y="23166"/>
                    </a:cubicBezTo>
                    <a:cubicBezTo>
                      <a:pt x="6080" y="22771"/>
                      <a:pt x="6080" y="734"/>
                      <a:pt x="5746" y="309"/>
                    </a:cubicBezTo>
                    <a:cubicBezTo>
                      <a:pt x="5582" y="100"/>
                      <a:pt x="4327" y="1"/>
                      <a:pt x="3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8" name="Google Shape;1618;p67"/>
              <p:cNvSpPr/>
              <p:nvPr/>
            </p:nvSpPr>
            <p:spPr>
              <a:xfrm>
                <a:off x="3502432" y="1771284"/>
                <a:ext cx="6483" cy="5421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609" extrusionOk="0">
                    <a:moveTo>
                      <a:pt x="0" y="0"/>
                    </a:moveTo>
                    <a:lnTo>
                      <a:pt x="0" y="30609"/>
                    </a:lnTo>
                    <a:lnTo>
                      <a:pt x="365" y="3060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9" name="Google Shape;1619;p67"/>
              <p:cNvSpPr/>
              <p:nvPr/>
            </p:nvSpPr>
            <p:spPr>
              <a:xfrm>
                <a:off x="3451278" y="1830302"/>
                <a:ext cx="107692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0271" extrusionOk="0">
                    <a:moveTo>
                      <a:pt x="3045" y="0"/>
                    </a:moveTo>
                    <a:cubicBezTo>
                      <a:pt x="1739" y="0"/>
                      <a:pt x="428" y="99"/>
                      <a:pt x="335" y="285"/>
                    </a:cubicBezTo>
                    <a:cubicBezTo>
                      <a:pt x="153" y="711"/>
                      <a:pt x="1" y="19495"/>
                      <a:pt x="335" y="19951"/>
                    </a:cubicBezTo>
                    <a:cubicBezTo>
                      <a:pt x="482" y="20171"/>
                      <a:pt x="1660" y="20271"/>
                      <a:pt x="2879" y="20271"/>
                    </a:cubicBezTo>
                    <a:cubicBezTo>
                      <a:pt x="4187" y="20271"/>
                      <a:pt x="5542" y="20156"/>
                      <a:pt x="5715" y="19951"/>
                    </a:cubicBezTo>
                    <a:cubicBezTo>
                      <a:pt x="6080" y="19526"/>
                      <a:pt x="6080" y="711"/>
                      <a:pt x="5715" y="285"/>
                    </a:cubicBezTo>
                    <a:cubicBezTo>
                      <a:pt x="5551" y="92"/>
                      <a:pt x="4300" y="0"/>
                      <a:pt x="3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0" name="Google Shape;1620;p67"/>
              <p:cNvSpPr/>
              <p:nvPr/>
            </p:nvSpPr>
            <p:spPr>
              <a:xfrm>
                <a:off x="2401440" y="2521249"/>
                <a:ext cx="6465" cy="51523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9089" extrusionOk="0">
                    <a:moveTo>
                      <a:pt x="0" y="0"/>
                    </a:moveTo>
                    <a:lnTo>
                      <a:pt x="0" y="29089"/>
                    </a:lnTo>
                    <a:lnTo>
                      <a:pt x="365" y="2908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1" name="Google Shape;1621;p67"/>
              <p:cNvSpPr/>
              <p:nvPr/>
            </p:nvSpPr>
            <p:spPr>
              <a:xfrm>
                <a:off x="2350836" y="2579860"/>
                <a:ext cx="107692" cy="332747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8786" extrusionOk="0">
                    <a:moveTo>
                      <a:pt x="3065" y="1"/>
                    </a:moveTo>
                    <a:cubicBezTo>
                      <a:pt x="1757" y="1"/>
                      <a:pt x="443" y="107"/>
                      <a:pt x="334" y="308"/>
                    </a:cubicBezTo>
                    <a:cubicBezTo>
                      <a:pt x="152" y="734"/>
                      <a:pt x="0" y="17999"/>
                      <a:pt x="334" y="18455"/>
                    </a:cubicBezTo>
                    <a:cubicBezTo>
                      <a:pt x="484" y="18679"/>
                      <a:pt x="1712" y="18785"/>
                      <a:pt x="2962" y="18785"/>
                    </a:cubicBezTo>
                    <a:cubicBezTo>
                      <a:pt x="4257" y="18785"/>
                      <a:pt x="5575" y="18671"/>
                      <a:pt x="5745" y="18455"/>
                    </a:cubicBezTo>
                    <a:cubicBezTo>
                      <a:pt x="6079" y="18059"/>
                      <a:pt x="6079" y="764"/>
                      <a:pt x="5745" y="308"/>
                    </a:cubicBezTo>
                    <a:cubicBezTo>
                      <a:pt x="5581" y="100"/>
                      <a:pt x="4326" y="1"/>
                      <a:pt x="3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2" name="Google Shape;1622;p67"/>
              <p:cNvSpPr/>
              <p:nvPr/>
            </p:nvSpPr>
            <p:spPr>
              <a:xfrm>
                <a:off x="3013035" y="1964014"/>
                <a:ext cx="7014" cy="33866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20" extrusionOk="0">
                    <a:moveTo>
                      <a:pt x="1" y="1"/>
                    </a:moveTo>
                    <a:lnTo>
                      <a:pt x="1" y="19120"/>
                    </a:lnTo>
                    <a:lnTo>
                      <a:pt x="396" y="1912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3" name="Google Shape;1623;p67"/>
              <p:cNvSpPr/>
              <p:nvPr/>
            </p:nvSpPr>
            <p:spPr>
              <a:xfrm>
                <a:off x="2961899" y="2001830"/>
                <a:ext cx="108223" cy="25824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4580" extrusionOk="0">
                    <a:moveTo>
                      <a:pt x="3142" y="1"/>
                    </a:moveTo>
                    <a:cubicBezTo>
                      <a:pt x="1809" y="1"/>
                      <a:pt x="445" y="108"/>
                      <a:pt x="335" y="298"/>
                    </a:cubicBezTo>
                    <a:cubicBezTo>
                      <a:pt x="152" y="693"/>
                      <a:pt x="0" y="13793"/>
                      <a:pt x="335" y="14249"/>
                    </a:cubicBezTo>
                    <a:cubicBezTo>
                      <a:pt x="484" y="14473"/>
                      <a:pt x="1712" y="14580"/>
                      <a:pt x="2963" y="14580"/>
                    </a:cubicBezTo>
                    <a:cubicBezTo>
                      <a:pt x="4257" y="14580"/>
                      <a:pt x="5575" y="14466"/>
                      <a:pt x="5745" y="14249"/>
                    </a:cubicBezTo>
                    <a:cubicBezTo>
                      <a:pt x="6110" y="13824"/>
                      <a:pt x="6110" y="723"/>
                      <a:pt x="5745" y="298"/>
                    </a:cubicBezTo>
                    <a:cubicBezTo>
                      <a:pt x="5584" y="93"/>
                      <a:pt x="4376" y="1"/>
                      <a:pt x="3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4" name="Google Shape;1624;p67"/>
              <p:cNvSpPr/>
              <p:nvPr/>
            </p:nvSpPr>
            <p:spPr>
              <a:xfrm>
                <a:off x="1912044" y="2548172"/>
                <a:ext cx="7014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96" y="19119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5" name="Google Shape;1625;p67"/>
              <p:cNvSpPr/>
              <p:nvPr/>
            </p:nvSpPr>
            <p:spPr>
              <a:xfrm>
                <a:off x="1861439" y="2585776"/>
                <a:ext cx="107692" cy="25846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2" extrusionOk="0">
                    <a:moveTo>
                      <a:pt x="3069" y="1"/>
                    </a:moveTo>
                    <a:cubicBezTo>
                      <a:pt x="1765" y="1"/>
                      <a:pt x="458" y="108"/>
                      <a:pt x="365" y="309"/>
                    </a:cubicBezTo>
                    <a:cubicBezTo>
                      <a:pt x="152" y="674"/>
                      <a:pt x="0" y="13804"/>
                      <a:pt x="365" y="14260"/>
                    </a:cubicBezTo>
                    <a:cubicBezTo>
                      <a:pt x="514" y="14484"/>
                      <a:pt x="1735" y="14591"/>
                      <a:pt x="2978" y="14591"/>
                    </a:cubicBezTo>
                    <a:cubicBezTo>
                      <a:pt x="4265" y="14591"/>
                      <a:pt x="5575" y="14477"/>
                      <a:pt x="5745" y="14260"/>
                    </a:cubicBezTo>
                    <a:cubicBezTo>
                      <a:pt x="6079" y="13835"/>
                      <a:pt x="6079" y="765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6" name="Google Shape;1626;p67"/>
              <p:cNvSpPr/>
              <p:nvPr/>
            </p:nvSpPr>
            <p:spPr>
              <a:xfrm>
                <a:off x="2279755" y="2427036"/>
                <a:ext cx="6483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66" y="19119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7" name="Google Shape;1627;p67"/>
              <p:cNvSpPr/>
              <p:nvPr/>
            </p:nvSpPr>
            <p:spPr>
              <a:xfrm>
                <a:off x="2228620" y="2465596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4" y="0"/>
                    </a:moveTo>
                    <a:cubicBezTo>
                      <a:pt x="1738" y="0"/>
                      <a:pt x="428" y="99"/>
                      <a:pt x="335" y="285"/>
                    </a:cubicBezTo>
                    <a:cubicBezTo>
                      <a:pt x="152" y="680"/>
                      <a:pt x="0" y="13781"/>
                      <a:pt x="335" y="14237"/>
                    </a:cubicBezTo>
                    <a:cubicBezTo>
                      <a:pt x="484" y="14461"/>
                      <a:pt x="1705" y="14567"/>
                      <a:pt x="2948" y="14567"/>
                    </a:cubicBezTo>
                    <a:cubicBezTo>
                      <a:pt x="4234" y="14567"/>
                      <a:pt x="5545" y="14453"/>
                      <a:pt x="5715" y="14237"/>
                    </a:cubicBezTo>
                    <a:cubicBezTo>
                      <a:pt x="6079" y="13811"/>
                      <a:pt x="6079" y="711"/>
                      <a:pt x="5715" y="285"/>
                    </a:cubicBezTo>
                    <a:cubicBezTo>
                      <a:pt x="5551" y="92"/>
                      <a:pt x="4299" y="0"/>
                      <a:pt x="30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8" name="Google Shape;1628;p67"/>
              <p:cNvSpPr/>
              <p:nvPr/>
            </p:nvSpPr>
            <p:spPr>
              <a:xfrm>
                <a:off x="1065174" y="2948722"/>
                <a:ext cx="360733" cy="792510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44743" extrusionOk="0">
                    <a:moveTo>
                      <a:pt x="0" y="0"/>
                    </a:moveTo>
                    <a:lnTo>
                      <a:pt x="0" y="44743"/>
                    </a:lnTo>
                    <a:lnTo>
                      <a:pt x="20365" y="44743"/>
                    </a:lnTo>
                    <a:lnTo>
                      <a:pt x="203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9" name="Google Shape;1629;p67"/>
              <p:cNvSpPr/>
              <p:nvPr/>
            </p:nvSpPr>
            <p:spPr>
              <a:xfrm>
                <a:off x="1548637" y="3157075"/>
                <a:ext cx="366649" cy="584158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32980" extrusionOk="0">
                    <a:moveTo>
                      <a:pt x="0" y="1"/>
                    </a:moveTo>
                    <a:lnTo>
                      <a:pt x="0" y="32980"/>
                    </a:lnTo>
                    <a:lnTo>
                      <a:pt x="20700" y="32980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0" name="Google Shape;1630;p67"/>
              <p:cNvSpPr/>
              <p:nvPr/>
            </p:nvSpPr>
            <p:spPr>
              <a:xfrm>
                <a:off x="2037484" y="3527478"/>
                <a:ext cx="366666" cy="213754"/>
              </a:xfrm>
              <a:custGeom>
                <a:avLst/>
                <a:gdLst/>
                <a:ahLst/>
                <a:cxnLst/>
                <a:rect l="l" t="t" r="r" b="b"/>
                <a:pathLst>
                  <a:path w="20701" h="12068" extrusionOk="0">
                    <a:moveTo>
                      <a:pt x="1" y="1"/>
                    </a:moveTo>
                    <a:lnTo>
                      <a:pt x="1" y="12068"/>
                    </a:lnTo>
                    <a:lnTo>
                      <a:pt x="20700" y="12068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67"/>
              <p:cNvSpPr/>
              <p:nvPr/>
            </p:nvSpPr>
            <p:spPr>
              <a:xfrm>
                <a:off x="3016277" y="3272294"/>
                <a:ext cx="367180" cy="468938"/>
              </a:xfrm>
              <a:custGeom>
                <a:avLst/>
                <a:gdLst/>
                <a:ahLst/>
                <a:cxnLst/>
                <a:rect l="l" t="t" r="r" b="b"/>
                <a:pathLst>
                  <a:path w="20730" h="26475" extrusionOk="0">
                    <a:moveTo>
                      <a:pt x="0" y="0"/>
                    </a:moveTo>
                    <a:lnTo>
                      <a:pt x="0" y="26475"/>
                    </a:lnTo>
                    <a:lnTo>
                      <a:pt x="20730" y="26475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2" name="Google Shape;1632;p67"/>
              <p:cNvSpPr/>
              <p:nvPr/>
            </p:nvSpPr>
            <p:spPr>
              <a:xfrm>
                <a:off x="3499739" y="2705370"/>
                <a:ext cx="366649" cy="1035862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58482" extrusionOk="0">
                    <a:moveTo>
                      <a:pt x="0" y="1"/>
                    </a:moveTo>
                    <a:lnTo>
                      <a:pt x="0" y="58482"/>
                    </a:lnTo>
                    <a:lnTo>
                      <a:pt x="20700" y="58482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3" name="Google Shape;1633;p67"/>
              <p:cNvSpPr/>
              <p:nvPr/>
            </p:nvSpPr>
            <p:spPr>
              <a:xfrm>
                <a:off x="2526880" y="2975645"/>
                <a:ext cx="367198" cy="765587"/>
              </a:xfrm>
              <a:custGeom>
                <a:avLst/>
                <a:gdLst/>
                <a:ahLst/>
                <a:cxnLst/>
                <a:rect l="l" t="t" r="r" b="b"/>
                <a:pathLst>
                  <a:path w="20731" h="43223" extrusionOk="0">
                    <a:moveTo>
                      <a:pt x="0" y="0"/>
                    </a:moveTo>
                    <a:lnTo>
                      <a:pt x="0" y="43223"/>
                    </a:lnTo>
                    <a:lnTo>
                      <a:pt x="20730" y="43223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67"/>
              <p:cNvSpPr/>
              <p:nvPr/>
            </p:nvSpPr>
            <p:spPr>
              <a:xfrm>
                <a:off x="1675688" y="1766502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7"/>
                      <a:pt x="1612" y="5954"/>
                    </a:cubicBezTo>
                    <a:cubicBezTo>
                      <a:pt x="1" y="11274"/>
                      <a:pt x="3891" y="16897"/>
                      <a:pt x="9423" y="17170"/>
                    </a:cubicBezTo>
                    <a:cubicBezTo>
                      <a:pt x="9627" y="17180"/>
                      <a:pt x="9833" y="17186"/>
                      <a:pt x="10040" y="17186"/>
                    </a:cubicBezTo>
                    <a:cubicBezTo>
                      <a:pt x="12914" y="17186"/>
                      <a:pt x="16006" y="16193"/>
                      <a:pt x="17934" y="14009"/>
                    </a:cubicBezTo>
                    <a:cubicBezTo>
                      <a:pt x="20001" y="11729"/>
                      <a:pt x="20488" y="8386"/>
                      <a:pt x="19454" y="5559"/>
                    </a:cubicBezTo>
                    <a:cubicBezTo>
                      <a:pt x="1890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5" name="Google Shape;1635;p67"/>
              <p:cNvSpPr/>
              <p:nvPr/>
            </p:nvSpPr>
            <p:spPr>
              <a:xfrm>
                <a:off x="1721457" y="1803255"/>
                <a:ext cx="275677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64" h="13072" extrusionOk="0">
                    <a:moveTo>
                      <a:pt x="7987" y="0"/>
                    </a:moveTo>
                    <a:cubicBezTo>
                      <a:pt x="5023" y="0"/>
                      <a:pt x="2117" y="1474"/>
                      <a:pt x="1216" y="4518"/>
                    </a:cubicBezTo>
                    <a:cubicBezTo>
                      <a:pt x="0" y="8591"/>
                      <a:pt x="2979" y="12876"/>
                      <a:pt x="7204" y="13059"/>
                    </a:cubicBezTo>
                    <a:cubicBezTo>
                      <a:pt x="7368" y="13067"/>
                      <a:pt x="7533" y="13072"/>
                      <a:pt x="7699" y="13072"/>
                    </a:cubicBezTo>
                    <a:cubicBezTo>
                      <a:pt x="9875" y="13072"/>
                      <a:pt x="12208" y="12326"/>
                      <a:pt x="13648" y="10688"/>
                    </a:cubicBezTo>
                    <a:cubicBezTo>
                      <a:pt x="15168" y="8925"/>
                      <a:pt x="15563" y="6341"/>
                      <a:pt x="14803" y="4214"/>
                    </a:cubicBezTo>
                    <a:cubicBezTo>
                      <a:pt x="14347" y="2967"/>
                      <a:pt x="13527" y="1873"/>
                      <a:pt x="12372" y="1174"/>
                    </a:cubicBezTo>
                    <a:cubicBezTo>
                      <a:pt x="11075" y="396"/>
                      <a:pt x="9523" y="0"/>
                      <a:pt x="79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6" name="Google Shape;1636;p67"/>
              <p:cNvSpPr/>
              <p:nvPr/>
            </p:nvSpPr>
            <p:spPr>
              <a:xfrm>
                <a:off x="1893747" y="1802511"/>
                <a:ext cx="40934" cy="21007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86" extrusionOk="0">
                    <a:moveTo>
                      <a:pt x="91" y="0"/>
                    </a:moveTo>
                    <a:lnTo>
                      <a:pt x="0" y="395"/>
                    </a:lnTo>
                    <a:cubicBezTo>
                      <a:pt x="760" y="578"/>
                      <a:pt x="1520" y="851"/>
                      <a:pt x="2189" y="1186"/>
                    </a:cubicBezTo>
                    <a:lnTo>
                      <a:pt x="2310" y="851"/>
                    </a:lnTo>
                    <a:cubicBezTo>
                      <a:pt x="1641" y="456"/>
                      <a:pt x="882" y="152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67"/>
              <p:cNvSpPr/>
              <p:nvPr/>
            </p:nvSpPr>
            <p:spPr>
              <a:xfrm>
                <a:off x="1958344" y="1838042"/>
                <a:ext cx="37161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48" y="882"/>
                      <a:pt x="973" y="1581"/>
                      <a:pt x="1216" y="2341"/>
                    </a:cubicBezTo>
                    <a:cubicBezTo>
                      <a:pt x="1764" y="3739"/>
                      <a:pt x="1733" y="5320"/>
                      <a:pt x="1216" y="6748"/>
                    </a:cubicBezTo>
                    <a:lnTo>
                      <a:pt x="1581" y="6839"/>
                    </a:lnTo>
                    <a:cubicBezTo>
                      <a:pt x="2098" y="5380"/>
                      <a:pt x="2098" y="3648"/>
                      <a:pt x="1612" y="2189"/>
                    </a:cubicBezTo>
                    <a:cubicBezTo>
                      <a:pt x="1308" y="1338"/>
                      <a:pt x="85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8" name="Google Shape;1638;p67"/>
              <p:cNvSpPr/>
              <p:nvPr/>
            </p:nvSpPr>
            <p:spPr>
              <a:xfrm>
                <a:off x="1728454" y="1800350"/>
                <a:ext cx="250366" cy="237985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36" extrusionOk="0">
                    <a:moveTo>
                      <a:pt x="6870" y="1"/>
                    </a:moveTo>
                    <a:cubicBezTo>
                      <a:pt x="3739" y="244"/>
                      <a:pt x="1399" y="1976"/>
                      <a:pt x="609" y="4651"/>
                    </a:cubicBezTo>
                    <a:cubicBezTo>
                      <a:pt x="1" y="6657"/>
                      <a:pt x="335" y="8815"/>
                      <a:pt x="1581" y="10578"/>
                    </a:cubicBezTo>
                    <a:cubicBezTo>
                      <a:pt x="2797" y="12281"/>
                      <a:pt x="4682" y="13314"/>
                      <a:pt x="6718" y="13436"/>
                    </a:cubicBezTo>
                    <a:lnTo>
                      <a:pt x="7204" y="13436"/>
                    </a:lnTo>
                    <a:cubicBezTo>
                      <a:pt x="9697" y="13436"/>
                      <a:pt x="11977" y="12524"/>
                      <a:pt x="13375" y="11004"/>
                    </a:cubicBezTo>
                    <a:cubicBezTo>
                      <a:pt x="13679" y="10639"/>
                      <a:pt x="13891" y="10305"/>
                      <a:pt x="14135" y="9940"/>
                    </a:cubicBezTo>
                    <a:lnTo>
                      <a:pt x="13770" y="9727"/>
                    </a:lnTo>
                    <a:cubicBezTo>
                      <a:pt x="13557" y="10092"/>
                      <a:pt x="13314" y="10426"/>
                      <a:pt x="13071" y="10730"/>
                    </a:cubicBezTo>
                    <a:cubicBezTo>
                      <a:pt x="11701" y="12186"/>
                      <a:pt x="9555" y="13052"/>
                      <a:pt x="7185" y="13052"/>
                    </a:cubicBezTo>
                    <a:cubicBezTo>
                      <a:pt x="7030" y="13052"/>
                      <a:pt x="6874" y="13048"/>
                      <a:pt x="6718" y="13040"/>
                    </a:cubicBezTo>
                    <a:cubicBezTo>
                      <a:pt x="4803" y="12980"/>
                      <a:pt x="3040" y="11977"/>
                      <a:pt x="1885" y="10335"/>
                    </a:cubicBezTo>
                    <a:cubicBezTo>
                      <a:pt x="700" y="8724"/>
                      <a:pt x="365" y="6657"/>
                      <a:pt x="943" y="4773"/>
                    </a:cubicBezTo>
                    <a:cubicBezTo>
                      <a:pt x="1703" y="2250"/>
                      <a:pt x="3952" y="609"/>
                      <a:pt x="6900" y="396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9" name="Google Shape;1639;p67"/>
              <p:cNvSpPr/>
              <p:nvPr/>
            </p:nvSpPr>
            <p:spPr>
              <a:xfrm>
                <a:off x="1817282" y="1832126"/>
                <a:ext cx="87234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9970" extrusionOk="0">
                    <a:moveTo>
                      <a:pt x="2433" y="0"/>
                    </a:moveTo>
                    <a:cubicBezTo>
                      <a:pt x="2068" y="0"/>
                      <a:pt x="1885" y="91"/>
                      <a:pt x="1825" y="274"/>
                    </a:cubicBezTo>
                    <a:cubicBezTo>
                      <a:pt x="1794" y="395"/>
                      <a:pt x="1733" y="578"/>
                      <a:pt x="1733" y="851"/>
                    </a:cubicBezTo>
                    <a:lnTo>
                      <a:pt x="1733" y="1489"/>
                    </a:lnTo>
                    <a:cubicBezTo>
                      <a:pt x="1247" y="1611"/>
                      <a:pt x="822" y="1824"/>
                      <a:pt x="518" y="2219"/>
                    </a:cubicBezTo>
                    <a:cubicBezTo>
                      <a:pt x="214" y="2584"/>
                      <a:pt x="62" y="3009"/>
                      <a:pt x="62" y="3465"/>
                    </a:cubicBezTo>
                    <a:cubicBezTo>
                      <a:pt x="62" y="3921"/>
                      <a:pt x="183" y="4286"/>
                      <a:pt x="426" y="4590"/>
                    </a:cubicBezTo>
                    <a:cubicBezTo>
                      <a:pt x="639" y="4894"/>
                      <a:pt x="913" y="5137"/>
                      <a:pt x="1217" y="5258"/>
                    </a:cubicBezTo>
                    <a:cubicBezTo>
                      <a:pt x="1551" y="5350"/>
                      <a:pt x="1855" y="5471"/>
                      <a:pt x="2159" y="5562"/>
                    </a:cubicBezTo>
                    <a:cubicBezTo>
                      <a:pt x="2463" y="5623"/>
                      <a:pt x="2737" y="5745"/>
                      <a:pt x="2949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581" y="6474"/>
                    </a:cubicBezTo>
                    <a:cubicBezTo>
                      <a:pt x="1278" y="6170"/>
                      <a:pt x="1065" y="6018"/>
                      <a:pt x="882" y="6018"/>
                    </a:cubicBezTo>
                    <a:cubicBezTo>
                      <a:pt x="670" y="6018"/>
                      <a:pt x="518" y="6079"/>
                      <a:pt x="36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62" y="7143"/>
                      <a:pt x="214" y="7386"/>
                    </a:cubicBezTo>
                    <a:lnTo>
                      <a:pt x="366" y="7569"/>
                    </a:lnTo>
                    <a:cubicBezTo>
                      <a:pt x="487" y="7690"/>
                      <a:pt x="639" y="7842"/>
                      <a:pt x="913" y="7994"/>
                    </a:cubicBezTo>
                    <a:cubicBezTo>
                      <a:pt x="1186" y="8146"/>
                      <a:pt x="1490" y="8237"/>
                      <a:pt x="1794" y="8328"/>
                    </a:cubicBezTo>
                    <a:lnTo>
                      <a:pt x="1794" y="9058"/>
                    </a:lnTo>
                    <a:cubicBezTo>
                      <a:pt x="1794" y="9301"/>
                      <a:pt x="1825" y="9544"/>
                      <a:pt x="1855" y="9666"/>
                    </a:cubicBezTo>
                    <a:cubicBezTo>
                      <a:pt x="1885" y="9757"/>
                      <a:pt x="1946" y="9848"/>
                      <a:pt x="2037" y="9879"/>
                    </a:cubicBezTo>
                    <a:cubicBezTo>
                      <a:pt x="2129" y="9909"/>
                      <a:pt x="2281" y="9970"/>
                      <a:pt x="2433" y="9970"/>
                    </a:cubicBezTo>
                    <a:cubicBezTo>
                      <a:pt x="2585" y="9970"/>
                      <a:pt x="2706" y="9909"/>
                      <a:pt x="2797" y="9879"/>
                    </a:cubicBezTo>
                    <a:cubicBezTo>
                      <a:pt x="2919" y="9848"/>
                      <a:pt x="3010" y="9757"/>
                      <a:pt x="3040" y="9666"/>
                    </a:cubicBezTo>
                    <a:cubicBezTo>
                      <a:pt x="3071" y="9544"/>
                      <a:pt x="3101" y="9362"/>
                      <a:pt x="3101" y="9088"/>
                    </a:cubicBezTo>
                    <a:lnTo>
                      <a:pt x="3101" y="8328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43" y="7234"/>
                      <a:pt x="4925" y="6717"/>
                      <a:pt x="4925" y="6110"/>
                    </a:cubicBezTo>
                    <a:cubicBezTo>
                      <a:pt x="4925" y="5714"/>
                      <a:pt x="4864" y="5350"/>
                      <a:pt x="4743" y="5289"/>
                    </a:cubicBezTo>
                    <a:cubicBezTo>
                      <a:pt x="4560" y="5015"/>
                      <a:pt x="4378" y="4833"/>
                      <a:pt x="4135" y="4711"/>
                    </a:cubicBezTo>
                    <a:cubicBezTo>
                      <a:pt x="3922" y="4590"/>
                      <a:pt x="3648" y="4499"/>
                      <a:pt x="3375" y="4407"/>
                    </a:cubicBezTo>
                    <a:cubicBezTo>
                      <a:pt x="3101" y="4286"/>
                      <a:pt x="2858" y="4255"/>
                      <a:pt x="2615" y="4225"/>
                    </a:cubicBezTo>
                    <a:cubicBezTo>
                      <a:pt x="2341" y="4195"/>
                      <a:pt x="2159" y="4103"/>
                      <a:pt x="2007" y="3982"/>
                    </a:cubicBezTo>
                    <a:cubicBezTo>
                      <a:pt x="1855" y="3891"/>
                      <a:pt x="1794" y="3769"/>
                      <a:pt x="1794" y="3587"/>
                    </a:cubicBezTo>
                    <a:cubicBezTo>
                      <a:pt x="1794" y="3374"/>
                      <a:pt x="1855" y="3283"/>
                      <a:pt x="1977" y="3161"/>
                    </a:cubicBezTo>
                    <a:cubicBezTo>
                      <a:pt x="2098" y="3040"/>
                      <a:pt x="2281" y="3009"/>
                      <a:pt x="2463" y="3009"/>
                    </a:cubicBezTo>
                    <a:cubicBezTo>
                      <a:pt x="2645" y="3009"/>
                      <a:pt x="2858" y="3040"/>
                      <a:pt x="2949" y="3131"/>
                    </a:cubicBezTo>
                    <a:cubicBezTo>
                      <a:pt x="3010" y="3161"/>
                      <a:pt x="3071" y="3192"/>
                      <a:pt x="3101" y="3222"/>
                    </a:cubicBezTo>
                    <a:cubicBezTo>
                      <a:pt x="3162" y="3313"/>
                      <a:pt x="3223" y="3344"/>
                      <a:pt x="3344" y="3435"/>
                    </a:cubicBezTo>
                    <a:cubicBezTo>
                      <a:pt x="3405" y="3496"/>
                      <a:pt x="3527" y="3526"/>
                      <a:pt x="3679" y="3526"/>
                    </a:cubicBezTo>
                    <a:cubicBezTo>
                      <a:pt x="3922" y="3526"/>
                      <a:pt x="4104" y="3374"/>
                      <a:pt x="4287" y="3131"/>
                    </a:cubicBezTo>
                    <a:cubicBezTo>
                      <a:pt x="4469" y="2857"/>
                      <a:pt x="4560" y="2675"/>
                      <a:pt x="4560" y="2553"/>
                    </a:cubicBezTo>
                    <a:cubicBezTo>
                      <a:pt x="4560" y="2432"/>
                      <a:pt x="443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13" y="1915"/>
                      <a:pt x="3922" y="1824"/>
                      <a:pt x="3709" y="1763"/>
                    </a:cubicBezTo>
                    <a:cubicBezTo>
                      <a:pt x="3527" y="1672"/>
                      <a:pt x="3344" y="1611"/>
                      <a:pt x="3101" y="1550"/>
                    </a:cubicBezTo>
                    <a:lnTo>
                      <a:pt x="3101" y="912"/>
                    </a:lnTo>
                    <a:cubicBezTo>
                      <a:pt x="3101" y="730"/>
                      <a:pt x="3071" y="578"/>
                      <a:pt x="3071" y="456"/>
                    </a:cubicBezTo>
                    <a:cubicBezTo>
                      <a:pt x="3040" y="334"/>
                      <a:pt x="3010" y="243"/>
                      <a:pt x="2888" y="152"/>
                    </a:cubicBezTo>
                    <a:cubicBezTo>
                      <a:pt x="2797" y="30"/>
                      <a:pt x="2645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67"/>
              <p:cNvSpPr/>
              <p:nvPr/>
            </p:nvSpPr>
            <p:spPr>
              <a:xfrm>
                <a:off x="2032648" y="2901111"/>
                <a:ext cx="362876" cy="304177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7173" extrusionOk="0">
                    <a:moveTo>
                      <a:pt x="10489" y="1"/>
                    </a:moveTo>
                    <a:cubicBezTo>
                      <a:pt x="6599" y="1"/>
                      <a:pt x="2783" y="1934"/>
                      <a:pt x="1581" y="5941"/>
                    </a:cubicBezTo>
                    <a:cubicBezTo>
                      <a:pt x="0" y="11260"/>
                      <a:pt x="3860" y="16883"/>
                      <a:pt x="9423" y="17157"/>
                    </a:cubicBezTo>
                    <a:cubicBezTo>
                      <a:pt x="9632" y="17167"/>
                      <a:pt x="9842" y="17172"/>
                      <a:pt x="10054" y="17172"/>
                    </a:cubicBezTo>
                    <a:cubicBezTo>
                      <a:pt x="12920" y="17172"/>
                      <a:pt x="15980" y="16204"/>
                      <a:pt x="17934" y="13996"/>
                    </a:cubicBezTo>
                    <a:cubicBezTo>
                      <a:pt x="19970" y="11746"/>
                      <a:pt x="20487" y="8372"/>
                      <a:pt x="19453" y="5576"/>
                    </a:cubicBezTo>
                    <a:cubicBezTo>
                      <a:pt x="18876" y="3935"/>
                      <a:pt x="17782" y="2506"/>
                      <a:pt x="16231" y="1533"/>
                    </a:cubicBezTo>
                    <a:cubicBezTo>
                      <a:pt x="14532" y="518"/>
                      <a:pt x="12500" y="1"/>
                      <a:pt x="10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1" name="Google Shape;1641;p67"/>
              <p:cNvSpPr/>
              <p:nvPr/>
            </p:nvSpPr>
            <p:spPr>
              <a:xfrm>
                <a:off x="2078400" y="2938042"/>
                <a:ext cx="275128" cy="231662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9" extrusionOk="0">
                    <a:moveTo>
                      <a:pt x="7945" y="0"/>
                    </a:moveTo>
                    <a:cubicBezTo>
                      <a:pt x="4997" y="0"/>
                      <a:pt x="2116" y="1468"/>
                      <a:pt x="1217" y="4524"/>
                    </a:cubicBezTo>
                    <a:cubicBezTo>
                      <a:pt x="1" y="8567"/>
                      <a:pt x="2949" y="12883"/>
                      <a:pt x="7174" y="13066"/>
                    </a:cubicBezTo>
                    <a:cubicBezTo>
                      <a:pt x="7338" y="13074"/>
                      <a:pt x="7503" y="13079"/>
                      <a:pt x="7669" y="13079"/>
                    </a:cubicBezTo>
                    <a:cubicBezTo>
                      <a:pt x="9845" y="13079"/>
                      <a:pt x="12180" y="12331"/>
                      <a:pt x="13648" y="10664"/>
                    </a:cubicBezTo>
                    <a:cubicBezTo>
                      <a:pt x="15168" y="8901"/>
                      <a:pt x="15533" y="6379"/>
                      <a:pt x="14773" y="4221"/>
                    </a:cubicBezTo>
                    <a:cubicBezTo>
                      <a:pt x="14317" y="2944"/>
                      <a:pt x="13527" y="1850"/>
                      <a:pt x="12341" y="1181"/>
                    </a:cubicBezTo>
                    <a:cubicBezTo>
                      <a:pt x="11039" y="400"/>
                      <a:pt x="9483" y="0"/>
                      <a:pt x="79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2" name="Google Shape;1642;p67"/>
              <p:cNvSpPr/>
              <p:nvPr/>
            </p:nvSpPr>
            <p:spPr>
              <a:xfrm>
                <a:off x="2250689" y="2937422"/>
                <a:ext cx="40934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56" extrusionOk="0">
                    <a:moveTo>
                      <a:pt x="61" y="0"/>
                    </a:moveTo>
                    <a:lnTo>
                      <a:pt x="0" y="365"/>
                    </a:lnTo>
                    <a:cubicBezTo>
                      <a:pt x="760" y="547"/>
                      <a:pt x="1520" y="821"/>
                      <a:pt x="2159" y="1155"/>
                    </a:cubicBezTo>
                    <a:lnTo>
                      <a:pt x="2311" y="821"/>
                    </a:lnTo>
                    <a:cubicBezTo>
                      <a:pt x="1642" y="426"/>
                      <a:pt x="882" y="152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67"/>
              <p:cNvSpPr/>
              <p:nvPr/>
            </p:nvSpPr>
            <p:spPr>
              <a:xfrm>
                <a:off x="2315287" y="2972953"/>
                <a:ext cx="37179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18" y="851"/>
                      <a:pt x="943" y="1550"/>
                      <a:pt x="1217" y="2310"/>
                    </a:cubicBezTo>
                    <a:cubicBezTo>
                      <a:pt x="1733" y="3709"/>
                      <a:pt x="1703" y="5319"/>
                      <a:pt x="1217" y="6718"/>
                    </a:cubicBezTo>
                    <a:lnTo>
                      <a:pt x="1551" y="6839"/>
                    </a:lnTo>
                    <a:cubicBezTo>
                      <a:pt x="2098" y="5380"/>
                      <a:pt x="2098" y="3678"/>
                      <a:pt x="1581" y="2158"/>
                    </a:cubicBezTo>
                    <a:cubicBezTo>
                      <a:pt x="1278" y="1338"/>
                      <a:pt x="82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4" name="Google Shape;1644;p67"/>
              <p:cNvSpPr/>
              <p:nvPr/>
            </p:nvSpPr>
            <p:spPr>
              <a:xfrm>
                <a:off x="2084865" y="2935261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8" y="4621"/>
                    </a:cubicBezTo>
                    <a:cubicBezTo>
                      <a:pt x="1" y="6657"/>
                      <a:pt x="335" y="8815"/>
                      <a:pt x="1612" y="10548"/>
                    </a:cubicBezTo>
                    <a:cubicBezTo>
                      <a:pt x="2827" y="12280"/>
                      <a:pt x="4681" y="13283"/>
                      <a:pt x="6748" y="13405"/>
                    </a:cubicBezTo>
                    <a:lnTo>
                      <a:pt x="7235" y="13405"/>
                    </a:lnTo>
                    <a:cubicBezTo>
                      <a:pt x="9697" y="13405"/>
                      <a:pt x="11976" y="12524"/>
                      <a:pt x="13375" y="10973"/>
                    </a:cubicBezTo>
                    <a:cubicBezTo>
                      <a:pt x="13679" y="10639"/>
                      <a:pt x="13922" y="10274"/>
                      <a:pt x="14135" y="9910"/>
                    </a:cubicBezTo>
                    <a:lnTo>
                      <a:pt x="13800" y="9727"/>
                    </a:lnTo>
                    <a:cubicBezTo>
                      <a:pt x="13587" y="10062"/>
                      <a:pt x="13344" y="10396"/>
                      <a:pt x="13071" y="10700"/>
                    </a:cubicBezTo>
                    <a:cubicBezTo>
                      <a:pt x="11712" y="12203"/>
                      <a:pt x="9500" y="13047"/>
                      <a:pt x="7115" y="13047"/>
                    </a:cubicBezTo>
                    <a:cubicBezTo>
                      <a:pt x="6994" y="13047"/>
                      <a:pt x="6871" y="13045"/>
                      <a:pt x="6748" y="13040"/>
                    </a:cubicBezTo>
                    <a:cubicBezTo>
                      <a:pt x="4833" y="12949"/>
                      <a:pt x="3040" y="11976"/>
                      <a:pt x="1915" y="10335"/>
                    </a:cubicBezTo>
                    <a:cubicBezTo>
                      <a:pt x="730" y="8694"/>
                      <a:pt x="396" y="6657"/>
                      <a:pt x="973" y="4742"/>
                    </a:cubicBezTo>
                    <a:cubicBezTo>
                      <a:pt x="1733" y="2219"/>
                      <a:pt x="3952" y="608"/>
                      <a:pt x="693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67"/>
              <p:cNvSpPr/>
              <p:nvPr/>
            </p:nvSpPr>
            <p:spPr>
              <a:xfrm>
                <a:off x="2173693" y="2965957"/>
                <a:ext cx="87783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970" extrusionOk="0">
                    <a:moveTo>
                      <a:pt x="2433" y="0"/>
                    </a:moveTo>
                    <a:cubicBezTo>
                      <a:pt x="2098" y="0"/>
                      <a:pt x="1916" y="91"/>
                      <a:pt x="1825" y="274"/>
                    </a:cubicBezTo>
                    <a:cubicBezTo>
                      <a:pt x="1794" y="395"/>
                      <a:pt x="1764" y="578"/>
                      <a:pt x="1764" y="851"/>
                    </a:cubicBezTo>
                    <a:lnTo>
                      <a:pt x="1764" y="1490"/>
                    </a:lnTo>
                    <a:cubicBezTo>
                      <a:pt x="1277" y="1611"/>
                      <a:pt x="852" y="1824"/>
                      <a:pt x="548" y="2219"/>
                    </a:cubicBezTo>
                    <a:cubicBezTo>
                      <a:pt x="244" y="2584"/>
                      <a:pt x="92" y="3009"/>
                      <a:pt x="92" y="3465"/>
                    </a:cubicBezTo>
                    <a:cubicBezTo>
                      <a:pt x="92" y="3921"/>
                      <a:pt x="183" y="4286"/>
                      <a:pt x="426" y="4620"/>
                    </a:cubicBezTo>
                    <a:cubicBezTo>
                      <a:pt x="670" y="4924"/>
                      <a:pt x="913" y="5137"/>
                      <a:pt x="1217" y="5259"/>
                    </a:cubicBezTo>
                    <a:cubicBezTo>
                      <a:pt x="1581" y="5380"/>
                      <a:pt x="1885" y="5471"/>
                      <a:pt x="2189" y="5563"/>
                    </a:cubicBezTo>
                    <a:cubicBezTo>
                      <a:pt x="2493" y="5623"/>
                      <a:pt x="2736" y="5745"/>
                      <a:pt x="2980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612" y="6474"/>
                    </a:cubicBezTo>
                    <a:cubicBezTo>
                      <a:pt x="1308" y="6170"/>
                      <a:pt x="1065" y="6018"/>
                      <a:pt x="882" y="6018"/>
                    </a:cubicBezTo>
                    <a:cubicBezTo>
                      <a:pt x="700" y="6018"/>
                      <a:pt x="548" y="6079"/>
                      <a:pt x="39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92" y="7143"/>
                      <a:pt x="244" y="7386"/>
                    </a:cubicBezTo>
                    <a:lnTo>
                      <a:pt x="396" y="7569"/>
                    </a:lnTo>
                    <a:cubicBezTo>
                      <a:pt x="518" y="7690"/>
                      <a:pt x="670" y="7842"/>
                      <a:pt x="913" y="7994"/>
                    </a:cubicBezTo>
                    <a:cubicBezTo>
                      <a:pt x="1186" y="8146"/>
                      <a:pt x="1490" y="8268"/>
                      <a:pt x="1794" y="8329"/>
                    </a:cubicBezTo>
                    <a:lnTo>
                      <a:pt x="1794" y="9058"/>
                    </a:lnTo>
                    <a:cubicBezTo>
                      <a:pt x="1794" y="9332"/>
                      <a:pt x="1825" y="9544"/>
                      <a:pt x="1885" y="9666"/>
                    </a:cubicBezTo>
                    <a:cubicBezTo>
                      <a:pt x="1916" y="9788"/>
                      <a:pt x="1946" y="9848"/>
                      <a:pt x="2068" y="9879"/>
                    </a:cubicBezTo>
                    <a:cubicBezTo>
                      <a:pt x="2129" y="9939"/>
                      <a:pt x="2281" y="9970"/>
                      <a:pt x="2433" y="9970"/>
                    </a:cubicBezTo>
                    <a:cubicBezTo>
                      <a:pt x="2584" y="9970"/>
                      <a:pt x="2706" y="9939"/>
                      <a:pt x="2828" y="9879"/>
                    </a:cubicBezTo>
                    <a:cubicBezTo>
                      <a:pt x="2949" y="9848"/>
                      <a:pt x="3010" y="9788"/>
                      <a:pt x="3040" y="9666"/>
                    </a:cubicBezTo>
                    <a:cubicBezTo>
                      <a:pt x="3101" y="9544"/>
                      <a:pt x="3132" y="9362"/>
                      <a:pt x="3132" y="9088"/>
                    </a:cubicBezTo>
                    <a:lnTo>
                      <a:pt x="3132" y="8329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73" y="7265"/>
                      <a:pt x="4955" y="6778"/>
                      <a:pt x="4955" y="6170"/>
                    </a:cubicBezTo>
                    <a:cubicBezTo>
                      <a:pt x="4955" y="5745"/>
                      <a:pt x="4864" y="5411"/>
                      <a:pt x="4773" y="5289"/>
                    </a:cubicBezTo>
                    <a:cubicBezTo>
                      <a:pt x="4560" y="5015"/>
                      <a:pt x="4378" y="4833"/>
                      <a:pt x="4165" y="4711"/>
                    </a:cubicBezTo>
                    <a:cubicBezTo>
                      <a:pt x="3922" y="4620"/>
                      <a:pt x="3648" y="4499"/>
                      <a:pt x="3405" y="4407"/>
                    </a:cubicBezTo>
                    <a:cubicBezTo>
                      <a:pt x="3132" y="4316"/>
                      <a:pt x="2858" y="4256"/>
                      <a:pt x="2645" y="4225"/>
                    </a:cubicBezTo>
                    <a:cubicBezTo>
                      <a:pt x="2372" y="4195"/>
                      <a:pt x="2189" y="4104"/>
                      <a:pt x="2037" y="4012"/>
                    </a:cubicBezTo>
                    <a:cubicBezTo>
                      <a:pt x="1885" y="3891"/>
                      <a:pt x="1794" y="3769"/>
                      <a:pt x="1794" y="3587"/>
                    </a:cubicBezTo>
                    <a:cubicBezTo>
                      <a:pt x="1794" y="3404"/>
                      <a:pt x="1885" y="3283"/>
                      <a:pt x="1977" y="3161"/>
                    </a:cubicBezTo>
                    <a:cubicBezTo>
                      <a:pt x="2098" y="3040"/>
                      <a:pt x="2281" y="3009"/>
                      <a:pt x="2493" y="3009"/>
                    </a:cubicBezTo>
                    <a:cubicBezTo>
                      <a:pt x="2676" y="3009"/>
                      <a:pt x="2858" y="3040"/>
                      <a:pt x="2980" y="3131"/>
                    </a:cubicBezTo>
                    <a:cubicBezTo>
                      <a:pt x="3010" y="3161"/>
                      <a:pt x="3101" y="3192"/>
                      <a:pt x="3132" y="3252"/>
                    </a:cubicBezTo>
                    <a:cubicBezTo>
                      <a:pt x="3162" y="3313"/>
                      <a:pt x="3253" y="3344"/>
                      <a:pt x="3344" y="3435"/>
                    </a:cubicBezTo>
                    <a:cubicBezTo>
                      <a:pt x="3436" y="3496"/>
                      <a:pt x="3557" y="3556"/>
                      <a:pt x="3709" y="3556"/>
                    </a:cubicBezTo>
                    <a:cubicBezTo>
                      <a:pt x="3922" y="3556"/>
                      <a:pt x="4104" y="3404"/>
                      <a:pt x="4317" y="3131"/>
                    </a:cubicBezTo>
                    <a:cubicBezTo>
                      <a:pt x="4499" y="2857"/>
                      <a:pt x="4560" y="2675"/>
                      <a:pt x="4560" y="2553"/>
                    </a:cubicBezTo>
                    <a:cubicBezTo>
                      <a:pt x="4560" y="2432"/>
                      <a:pt x="446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43" y="1915"/>
                      <a:pt x="3922" y="1824"/>
                      <a:pt x="3740" y="1763"/>
                    </a:cubicBezTo>
                    <a:cubicBezTo>
                      <a:pt x="3557" y="1672"/>
                      <a:pt x="3344" y="1611"/>
                      <a:pt x="3132" y="1581"/>
                    </a:cubicBezTo>
                    <a:lnTo>
                      <a:pt x="3132" y="912"/>
                    </a:lnTo>
                    <a:cubicBezTo>
                      <a:pt x="3132" y="730"/>
                      <a:pt x="3101" y="578"/>
                      <a:pt x="3101" y="456"/>
                    </a:cubicBezTo>
                    <a:cubicBezTo>
                      <a:pt x="3040" y="365"/>
                      <a:pt x="3010" y="243"/>
                      <a:pt x="2888" y="152"/>
                    </a:cubicBezTo>
                    <a:cubicBezTo>
                      <a:pt x="2828" y="61"/>
                      <a:pt x="2676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67"/>
              <p:cNvSpPr/>
              <p:nvPr/>
            </p:nvSpPr>
            <p:spPr>
              <a:xfrm>
                <a:off x="2216770" y="2808209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1" y="0"/>
                    </a:moveTo>
                    <a:lnTo>
                      <a:pt x="1" y="3070"/>
                    </a:lnTo>
                    <a:lnTo>
                      <a:pt x="396" y="307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67"/>
              <p:cNvSpPr/>
              <p:nvPr/>
            </p:nvSpPr>
            <p:spPr>
              <a:xfrm>
                <a:off x="2179627" y="2835664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0" y="0"/>
                    </a:moveTo>
                    <a:lnTo>
                      <a:pt x="0" y="3070"/>
                    </a:lnTo>
                    <a:lnTo>
                      <a:pt x="395" y="3070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67"/>
              <p:cNvSpPr/>
              <p:nvPr/>
            </p:nvSpPr>
            <p:spPr>
              <a:xfrm>
                <a:off x="2253382" y="2843740"/>
                <a:ext cx="6483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59" extrusionOk="0">
                    <a:moveTo>
                      <a:pt x="0" y="0"/>
                    </a:moveTo>
                    <a:lnTo>
                      <a:pt x="0" y="2158"/>
                    </a:lnTo>
                    <a:lnTo>
                      <a:pt x="365" y="2158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67"/>
              <p:cNvSpPr/>
              <p:nvPr/>
            </p:nvSpPr>
            <p:spPr>
              <a:xfrm>
                <a:off x="3010343" y="2469086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8"/>
                      <a:pt x="1612" y="5955"/>
                    </a:cubicBezTo>
                    <a:cubicBezTo>
                      <a:pt x="1" y="11274"/>
                      <a:pt x="3891" y="16897"/>
                      <a:pt x="9423" y="17171"/>
                    </a:cubicBezTo>
                    <a:cubicBezTo>
                      <a:pt x="9627" y="17181"/>
                      <a:pt x="9833" y="17186"/>
                      <a:pt x="10039" y="17186"/>
                    </a:cubicBezTo>
                    <a:cubicBezTo>
                      <a:pt x="12910" y="17186"/>
                      <a:pt x="15978" y="16193"/>
                      <a:pt x="17934" y="14009"/>
                    </a:cubicBezTo>
                    <a:cubicBezTo>
                      <a:pt x="20032" y="11760"/>
                      <a:pt x="20487" y="8386"/>
                      <a:pt x="19454" y="5559"/>
                    </a:cubicBezTo>
                    <a:cubicBezTo>
                      <a:pt x="1887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67"/>
              <p:cNvSpPr/>
              <p:nvPr/>
            </p:nvSpPr>
            <p:spPr>
              <a:xfrm>
                <a:off x="3056112" y="2505839"/>
                <a:ext cx="275128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2" extrusionOk="0">
                    <a:moveTo>
                      <a:pt x="7965" y="1"/>
                    </a:moveTo>
                    <a:cubicBezTo>
                      <a:pt x="5010" y="1"/>
                      <a:pt x="2117" y="1475"/>
                      <a:pt x="1216" y="4518"/>
                    </a:cubicBezTo>
                    <a:cubicBezTo>
                      <a:pt x="0" y="8591"/>
                      <a:pt x="2979" y="12877"/>
                      <a:pt x="7174" y="13059"/>
                    </a:cubicBezTo>
                    <a:cubicBezTo>
                      <a:pt x="7340" y="13068"/>
                      <a:pt x="7507" y="13072"/>
                      <a:pt x="7674" y="13072"/>
                    </a:cubicBezTo>
                    <a:cubicBezTo>
                      <a:pt x="9871" y="13072"/>
                      <a:pt x="12180" y="12326"/>
                      <a:pt x="13648" y="10688"/>
                    </a:cubicBezTo>
                    <a:cubicBezTo>
                      <a:pt x="15198" y="8925"/>
                      <a:pt x="15533" y="6372"/>
                      <a:pt x="14773" y="4214"/>
                    </a:cubicBezTo>
                    <a:cubicBezTo>
                      <a:pt x="14317" y="2968"/>
                      <a:pt x="13526" y="1873"/>
                      <a:pt x="12341" y="1174"/>
                    </a:cubicBezTo>
                    <a:cubicBezTo>
                      <a:pt x="11044" y="396"/>
                      <a:pt x="9496" y="1"/>
                      <a:pt x="79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67"/>
              <p:cNvSpPr/>
              <p:nvPr/>
            </p:nvSpPr>
            <p:spPr>
              <a:xfrm>
                <a:off x="3228402" y="2505627"/>
                <a:ext cx="41996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187" extrusionOk="0">
                    <a:moveTo>
                      <a:pt x="91" y="1"/>
                    </a:moveTo>
                    <a:lnTo>
                      <a:pt x="0" y="396"/>
                    </a:lnTo>
                    <a:cubicBezTo>
                      <a:pt x="760" y="578"/>
                      <a:pt x="1520" y="852"/>
                      <a:pt x="2158" y="1186"/>
                    </a:cubicBezTo>
                    <a:lnTo>
                      <a:pt x="2371" y="822"/>
                    </a:lnTo>
                    <a:cubicBezTo>
                      <a:pt x="1641" y="457"/>
                      <a:pt x="882" y="153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67"/>
              <p:cNvSpPr/>
              <p:nvPr/>
            </p:nvSpPr>
            <p:spPr>
              <a:xfrm>
                <a:off x="3292999" y="2540626"/>
                <a:ext cx="37710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6840" extrusionOk="0">
                    <a:moveTo>
                      <a:pt x="274" y="1"/>
                    </a:moveTo>
                    <a:lnTo>
                      <a:pt x="1" y="274"/>
                    </a:lnTo>
                    <a:cubicBezTo>
                      <a:pt x="548" y="882"/>
                      <a:pt x="943" y="1581"/>
                      <a:pt x="1216" y="2341"/>
                    </a:cubicBezTo>
                    <a:cubicBezTo>
                      <a:pt x="1763" y="3739"/>
                      <a:pt x="1703" y="5320"/>
                      <a:pt x="1216" y="6748"/>
                    </a:cubicBezTo>
                    <a:lnTo>
                      <a:pt x="1551" y="6840"/>
                    </a:lnTo>
                    <a:cubicBezTo>
                      <a:pt x="2128" y="5411"/>
                      <a:pt x="2128" y="3709"/>
                      <a:pt x="1611" y="2189"/>
                    </a:cubicBezTo>
                    <a:cubicBezTo>
                      <a:pt x="1308" y="1338"/>
                      <a:pt x="852" y="609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67"/>
              <p:cNvSpPr/>
              <p:nvPr/>
            </p:nvSpPr>
            <p:spPr>
              <a:xfrm>
                <a:off x="3063640" y="2504015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9" y="4621"/>
                    </a:cubicBezTo>
                    <a:cubicBezTo>
                      <a:pt x="1" y="6627"/>
                      <a:pt x="335" y="8815"/>
                      <a:pt x="1582" y="10548"/>
                    </a:cubicBezTo>
                    <a:cubicBezTo>
                      <a:pt x="2797" y="12250"/>
                      <a:pt x="4682" y="13284"/>
                      <a:pt x="6718" y="13405"/>
                    </a:cubicBezTo>
                    <a:lnTo>
                      <a:pt x="7205" y="13405"/>
                    </a:lnTo>
                    <a:cubicBezTo>
                      <a:pt x="9697" y="13405"/>
                      <a:pt x="11916" y="12493"/>
                      <a:pt x="13375" y="10974"/>
                    </a:cubicBezTo>
                    <a:cubicBezTo>
                      <a:pt x="13679" y="10639"/>
                      <a:pt x="13892" y="10274"/>
                      <a:pt x="14135" y="9910"/>
                    </a:cubicBezTo>
                    <a:lnTo>
                      <a:pt x="13801" y="9727"/>
                    </a:lnTo>
                    <a:cubicBezTo>
                      <a:pt x="13557" y="10062"/>
                      <a:pt x="13345" y="10396"/>
                      <a:pt x="13071" y="10700"/>
                    </a:cubicBezTo>
                    <a:cubicBezTo>
                      <a:pt x="11701" y="12155"/>
                      <a:pt x="9555" y="13021"/>
                      <a:pt x="7185" y="13021"/>
                    </a:cubicBezTo>
                    <a:cubicBezTo>
                      <a:pt x="7030" y="13021"/>
                      <a:pt x="6875" y="13017"/>
                      <a:pt x="6718" y="13010"/>
                    </a:cubicBezTo>
                    <a:cubicBezTo>
                      <a:pt x="4834" y="12949"/>
                      <a:pt x="3041" y="11946"/>
                      <a:pt x="1885" y="10335"/>
                    </a:cubicBezTo>
                    <a:cubicBezTo>
                      <a:pt x="730" y="8694"/>
                      <a:pt x="366" y="6627"/>
                      <a:pt x="943" y="4742"/>
                    </a:cubicBezTo>
                    <a:cubicBezTo>
                      <a:pt x="1703" y="2220"/>
                      <a:pt x="3952" y="609"/>
                      <a:pt x="690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67"/>
              <p:cNvSpPr/>
              <p:nvPr/>
            </p:nvSpPr>
            <p:spPr>
              <a:xfrm>
                <a:off x="3152486" y="2533630"/>
                <a:ext cx="87234" cy="177692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10032" extrusionOk="0">
                    <a:moveTo>
                      <a:pt x="2432" y="0"/>
                    </a:moveTo>
                    <a:cubicBezTo>
                      <a:pt x="2098" y="0"/>
                      <a:pt x="1885" y="61"/>
                      <a:pt x="1824" y="244"/>
                    </a:cubicBezTo>
                    <a:cubicBezTo>
                      <a:pt x="1794" y="365"/>
                      <a:pt x="1733" y="548"/>
                      <a:pt x="1733" y="821"/>
                    </a:cubicBezTo>
                    <a:lnTo>
                      <a:pt x="1733" y="1551"/>
                    </a:lnTo>
                    <a:cubicBezTo>
                      <a:pt x="1246" y="1672"/>
                      <a:pt x="821" y="1885"/>
                      <a:pt x="517" y="2280"/>
                    </a:cubicBezTo>
                    <a:cubicBezTo>
                      <a:pt x="213" y="2645"/>
                      <a:pt x="61" y="3070"/>
                      <a:pt x="61" y="3526"/>
                    </a:cubicBezTo>
                    <a:cubicBezTo>
                      <a:pt x="61" y="3982"/>
                      <a:pt x="183" y="4347"/>
                      <a:pt x="426" y="4651"/>
                    </a:cubicBezTo>
                    <a:cubicBezTo>
                      <a:pt x="639" y="4955"/>
                      <a:pt x="912" y="5198"/>
                      <a:pt x="1216" y="5320"/>
                    </a:cubicBezTo>
                    <a:cubicBezTo>
                      <a:pt x="1550" y="5411"/>
                      <a:pt x="1854" y="5532"/>
                      <a:pt x="2158" y="5624"/>
                    </a:cubicBezTo>
                    <a:cubicBezTo>
                      <a:pt x="2462" y="5684"/>
                      <a:pt x="2736" y="5806"/>
                      <a:pt x="2949" y="5867"/>
                    </a:cubicBezTo>
                    <a:cubicBezTo>
                      <a:pt x="3192" y="5958"/>
                      <a:pt x="3313" y="6080"/>
                      <a:pt x="3313" y="6262"/>
                    </a:cubicBezTo>
                    <a:cubicBezTo>
                      <a:pt x="3313" y="6748"/>
                      <a:pt x="3009" y="6991"/>
                      <a:pt x="2432" y="6991"/>
                    </a:cubicBezTo>
                    <a:cubicBezTo>
                      <a:pt x="2128" y="6991"/>
                      <a:pt x="1824" y="6839"/>
                      <a:pt x="1581" y="6536"/>
                    </a:cubicBezTo>
                    <a:cubicBezTo>
                      <a:pt x="1277" y="6232"/>
                      <a:pt x="1064" y="6080"/>
                      <a:pt x="882" y="6080"/>
                    </a:cubicBezTo>
                    <a:cubicBezTo>
                      <a:pt x="669" y="6080"/>
                      <a:pt x="517" y="6140"/>
                      <a:pt x="365" y="6292"/>
                    </a:cubicBezTo>
                    <a:cubicBezTo>
                      <a:pt x="122" y="6536"/>
                      <a:pt x="0" y="6748"/>
                      <a:pt x="0" y="6900"/>
                    </a:cubicBezTo>
                    <a:cubicBezTo>
                      <a:pt x="0" y="7052"/>
                      <a:pt x="61" y="7204"/>
                      <a:pt x="213" y="7447"/>
                    </a:cubicBezTo>
                    <a:lnTo>
                      <a:pt x="365" y="7630"/>
                    </a:lnTo>
                    <a:cubicBezTo>
                      <a:pt x="487" y="7751"/>
                      <a:pt x="639" y="7903"/>
                      <a:pt x="912" y="8055"/>
                    </a:cubicBezTo>
                    <a:cubicBezTo>
                      <a:pt x="1186" y="8207"/>
                      <a:pt x="1490" y="8298"/>
                      <a:pt x="1794" y="8390"/>
                    </a:cubicBezTo>
                    <a:lnTo>
                      <a:pt x="1794" y="9119"/>
                    </a:lnTo>
                    <a:cubicBezTo>
                      <a:pt x="1794" y="9362"/>
                      <a:pt x="1824" y="9605"/>
                      <a:pt x="1854" y="9727"/>
                    </a:cubicBezTo>
                    <a:cubicBezTo>
                      <a:pt x="1885" y="9818"/>
                      <a:pt x="1946" y="9909"/>
                      <a:pt x="2037" y="9940"/>
                    </a:cubicBezTo>
                    <a:cubicBezTo>
                      <a:pt x="2128" y="9970"/>
                      <a:pt x="2280" y="10031"/>
                      <a:pt x="2432" y="10031"/>
                    </a:cubicBezTo>
                    <a:cubicBezTo>
                      <a:pt x="2584" y="10031"/>
                      <a:pt x="2705" y="9970"/>
                      <a:pt x="2797" y="9940"/>
                    </a:cubicBezTo>
                    <a:cubicBezTo>
                      <a:pt x="2918" y="9909"/>
                      <a:pt x="3009" y="9818"/>
                      <a:pt x="3040" y="9727"/>
                    </a:cubicBezTo>
                    <a:cubicBezTo>
                      <a:pt x="3070" y="9605"/>
                      <a:pt x="3101" y="9423"/>
                      <a:pt x="3101" y="9150"/>
                    </a:cubicBezTo>
                    <a:lnTo>
                      <a:pt x="3101" y="8390"/>
                    </a:lnTo>
                    <a:cubicBezTo>
                      <a:pt x="3648" y="8268"/>
                      <a:pt x="4073" y="8055"/>
                      <a:pt x="4408" y="7660"/>
                    </a:cubicBezTo>
                    <a:cubicBezTo>
                      <a:pt x="4742" y="7295"/>
                      <a:pt x="4924" y="6779"/>
                      <a:pt x="4924" y="6171"/>
                    </a:cubicBezTo>
                    <a:cubicBezTo>
                      <a:pt x="4924" y="5776"/>
                      <a:pt x="4864" y="5411"/>
                      <a:pt x="4742" y="5259"/>
                    </a:cubicBezTo>
                    <a:cubicBezTo>
                      <a:pt x="4560" y="4985"/>
                      <a:pt x="4377" y="4803"/>
                      <a:pt x="4134" y="4681"/>
                    </a:cubicBezTo>
                    <a:cubicBezTo>
                      <a:pt x="3921" y="4590"/>
                      <a:pt x="3648" y="4469"/>
                      <a:pt x="3374" y="4377"/>
                    </a:cubicBezTo>
                    <a:cubicBezTo>
                      <a:pt x="3101" y="4286"/>
                      <a:pt x="2857" y="4225"/>
                      <a:pt x="2614" y="4195"/>
                    </a:cubicBezTo>
                    <a:cubicBezTo>
                      <a:pt x="2341" y="4165"/>
                      <a:pt x="2158" y="4073"/>
                      <a:pt x="2006" y="3982"/>
                    </a:cubicBezTo>
                    <a:cubicBezTo>
                      <a:pt x="1854" y="3861"/>
                      <a:pt x="1794" y="3739"/>
                      <a:pt x="1794" y="3557"/>
                    </a:cubicBezTo>
                    <a:cubicBezTo>
                      <a:pt x="1794" y="3374"/>
                      <a:pt x="1854" y="3253"/>
                      <a:pt x="1976" y="3131"/>
                    </a:cubicBezTo>
                    <a:cubicBezTo>
                      <a:pt x="2098" y="3010"/>
                      <a:pt x="2280" y="2979"/>
                      <a:pt x="2462" y="2979"/>
                    </a:cubicBezTo>
                    <a:cubicBezTo>
                      <a:pt x="2645" y="2979"/>
                      <a:pt x="2857" y="3010"/>
                      <a:pt x="2949" y="3101"/>
                    </a:cubicBezTo>
                    <a:cubicBezTo>
                      <a:pt x="3009" y="3131"/>
                      <a:pt x="3070" y="3162"/>
                      <a:pt x="3101" y="3222"/>
                    </a:cubicBezTo>
                    <a:cubicBezTo>
                      <a:pt x="3161" y="3283"/>
                      <a:pt x="3222" y="3314"/>
                      <a:pt x="3344" y="3405"/>
                    </a:cubicBezTo>
                    <a:cubicBezTo>
                      <a:pt x="3405" y="3466"/>
                      <a:pt x="3526" y="3526"/>
                      <a:pt x="3678" y="3526"/>
                    </a:cubicBezTo>
                    <a:cubicBezTo>
                      <a:pt x="3921" y="3526"/>
                      <a:pt x="4104" y="3374"/>
                      <a:pt x="4286" y="3101"/>
                    </a:cubicBezTo>
                    <a:cubicBezTo>
                      <a:pt x="4468" y="2827"/>
                      <a:pt x="4560" y="2645"/>
                      <a:pt x="4560" y="2523"/>
                    </a:cubicBezTo>
                    <a:cubicBezTo>
                      <a:pt x="4560" y="2432"/>
                      <a:pt x="4438" y="2280"/>
                      <a:pt x="4256" y="2067"/>
                    </a:cubicBezTo>
                    <a:lnTo>
                      <a:pt x="4225" y="2037"/>
                    </a:lnTo>
                    <a:lnTo>
                      <a:pt x="4104" y="1976"/>
                    </a:lnTo>
                    <a:cubicBezTo>
                      <a:pt x="4012" y="1885"/>
                      <a:pt x="3921" y="1824"/>
                      <a:pt x="3709" y="1733"/>
                    </a:cubicBezTo>
                    <a:cubicBezTo>
                      <a:pt x="3526" y="1672"/>
                      <a:pt x="3344" y="1581"/>
                      <a:pt x="3101" y="1551"/>
                    </a:cubicBezTo>
                    <a:lnTo>
                      <a:pt x="3101" y="912"/>
                    </a:lnTo>
                    <a:cubicBezTo>
                      <a:pt x="3101" y="700"/>
                      <a:pt x="3070" y="548"/>
                      <a:pt x="3070" y="456"/>
                    </a:cubicBezTo>
                    <a:cubicBezTo>
                      <a:pt x="3040" y="335"/>
                      <a:pt x="3009" y="213"/>
                      <a:pt x="2888" y="152"/>
                    </a:cubicBezTo>
                    <a:cubicBezTo>
                      <a:pt x="2797" y="31"/>
                      <a:pt x="2645" y="0"/>
                      <a:pt x="2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67"/>
              <p:cNvSpPr/>
              <p:nvPr/>
            </p:nvSpPr>
            <p:spPr>
              <a:xfrm>
                <a:off x="3195014" y="2376414"/>
                <a:ext cx="6483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102" extrusionOk="0">
                    <a:moveTo>
                      <a:pt x="0" y="1"/>
                    </a:moveTo>
                    <a:lnTo>
                      <a:pt x="0" y="3101"/>
                    </a:lnTo>
                    <a:lnTo>
                      <a:pt x="365" y="310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67"/>
              <p:cNvSpPr/>
              <p:nvPr/>
            </p:nvSpPr>
            <p:spPr>
              <a:xfrm>
                <a:off x="3158402" y="2403337"/>
                <a:ext cx="7014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96" y="310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67"/>
              <p:cNvSpPr/>
              <p:nvPr/>
            </p:nvSpPr>
            <p:spPr>
              <a:xfrm>
                <a:off x="3231094" y="2411414"/>
                <a:ext cx="7014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59" extrusionOk="0">
                    <a:moveTo>
                      <a:pt x="0" y="1"/>
                    </a:moveTo>
                    <a:lnTo>
                      <a:pt x="0" y="2159"/>
                    </a:lnTo>
                    <a:lnTo>
                      <a:pt x="395" y="215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67"/>
              <p:cNvSpPr/>
              <p:nvPr/>
            </p:nvSpPr>
            <p:spPr>
              <a:xfrm>
                <a:off x="212370" y="2240754"/>
                <a:ext cx="4284477" cy="1716908"/>
              </a:xfrm>
              <a:custGeom>
                <a:avLst/>
                <a:gdLst/>
                <a:ahLst/>
                <a:cxnLst/>
                <a:rect l="l" t="t" r="r" b="b"/>
                <a:pathLst>
                  <a:path w="241890" h="96932" extrusionOk="0">
                    <a:moveTo>
                      <a:pt x="240795" y="0"/>
                    </a:moveTo>
                    <a:lnTo>
                      <a:pt x="224837" y="15958"/>
                    </a:lnTo>
                    <a:lnTo>
                      <a:pt x="207907" y="15958"/>
                    </a:lnTo>
                    <a:lnTo>
                      <a:pt x="186083" y="37752"/>
                    </a:lnTo>
                    <a:lnTo>
                      <a:pt x="166265" y="37752"/>
                    </a:lnTo>
                    <a:lnTo>
                      <a:pt x="154958" y="49028"/>
                    </a:lnTo>
                    <a:lnTo>
                      <a:pt x="129334" y="49028"/>
                    </a:lnTo>
                    <a:lnTo>
                      <a:pt x="112556" y="65807"/>
                    </a:lnTo>
                    <a:lnTo>
                      <a:pt x="99121" y="65807"/>
                    </a:lnTo>
                    <a:lnTo>
                      <a:pt x="92251" y="58907"/>
                    </a:lnTo>
                    <a:lnTo>
                      <a:pt x="64014" y="58907"/>
                    </a:lnTo>
                    <a:lnTo>
                      <a:pt x="47448" y="75503"/>
                    </a:lnTo>
                    <a:lnTo>
                      <a:pt x="20305" y="75503"/>
                    </a:lnTo>
                    <a:lnTo>
                      <a:pt x="0" y="95868"/>
                    </a:lnTo>
                    <a:lnTo>
                      <a:pt x="1064" y="96932"/>
                    </a:lnTo>
                    <a:lnTo>
                      <a:pt x="20973" y="77023"/>
                    </a:lnTo>
                    <a:lnTo>
                      <a:pt x="48056" y="77023"/>
                    </a:lnTo>
                    <a:lnTo>
                      <a:pt x="64622" y="60427"/>
                    </a:lnTo>
                    <a:lnTo>
                      <a:pt x="91643" y="60427"/>
                    </a:lnTo>
                    <a:lnTo>
                      <a:pt x="98513" y="67326"/>
                    </a:lnTo>
                    <a:lnTo>
                      <a:pt x="113224" y="67326"/>
                    </a:lnTo>
                    <a:lnTo>
                      <a:pt x="129972" y="50548"/>
                    </a:lnTo>
                    <a:lnTo>
                      <a:pt x="155566" y="50548"/>
                    </a:lnTo>
                    <a:lnTo>
                      <a:pt x="166873" y="39271"/>
                    </a:lnTo>
                    <a:lnTo>
                      <a:pt x="186691" y="39271"/>
                    </a:lnTo>
                    <a:lnTo>
                      <a:pt x="208545" y="17478"/>
                    </a:lnTo>
                    <a:lnTo>
                      <a:pt x="225476" y="17478"/>
                    </a:lnTo>
                    <a:lnTo>
                      <a:pt x="241889" y="1064"/>
                    </a:lnTo>
                    <a:lnTo>
                      <a:pt x="240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67"/>
              <p:cNvSpPr/>
              <p:nvPr/>
            </p:nvSpPr>
            <p:spPr>
              <a:xfrm>
                <a:off x="4355767" y="2236450"/>
                <a:ext cx="144853" cy="146447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8268" extrusionOk="0">
                    <a:moveTo>
                      <a:pt x="1" y="0"/>
                    </a:moveTo>
                    <a:lnTo>
                      <a:pt x="1" y="1520"/>
                    </a:lnTo>
                    <a:lnTo>
                      <a:pt x="6657" y="1520"/>
                    </a:lnTo>
                    <a:lnTo>
                      <a:pt x="6657" y="8268"/>
                    </a:lnTo>
                    <a:lnTo>
                      <a:pt x="8177" y="8268"/>
                    </a:lnTo>
                    <a:lnTo>
                      <a:pt x="8177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67"/>
              <p:cNvSpPr/>
              <p:nvPr/>
            </p:nvSpPr>
            <p:spPr>
              <a:xfrm>
                <a:off x="989258" y="3527780"/>
                <a:ext cx="155073" cy="131179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6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699" y="2567"/>
                    </a:cubicBezTo>
                    <a:cubicBezTo>
                      <a:pt x="0" y="4847"/>
                      <a:pt x="1672" y="7279"/>
                      <a:pt x="4043" y="7400"/>
                    </a:cubicBezTo>
                    <a:cubicBezTo>
                      <a:pt x="4122" y="7404"/>
                      <a:pt x="4203" y="7406"/>
                      <a:pt x="4283" y="7406"/>
                    </a:cubicBezTo>
                    <a:cubicBezTo>
                      <a:pt x="5499" y="7406"/>
                      <a:pt x="6835" y="6975"/>
                      <a:pt x="7690" y="6063"/>
                    </a:cubicBezTo>
                    <a:cubicBezTo>
                      <a:pt x="8572" y="5029"/>
                      <a:pt x="8754" y="3601"/>
                      <a:pt x="8329" y="2385"/>
                    </a:cubicBezTo>
                    <a:cubicBezTo>
                      <a:pt x="8055" y="1686"/>
                      <a:pt x="7599" y="1048"/>
                      <a:pt x="6961" y="652"/>
                    </a:cubicBezTo>
                    <a:cubicBezTo>
                      <a:pt x="6240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67"/>
              <p:cNvSpPr/>
              <p:nvPr/>
            </p:nvSpPr>
            <p:spPr>
              <a:xfrm>
                <a:off x="1033947" y="3563984"/>
                <a:ext cx="68388" cy="57796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63" extrusionOk="0">
                    <a:moveTo>
                      <a:pt x="1995" y="1"/>
                    </a:moveTo>
                    <a:cubicBezTo>
                      <a:pt x="1254" y="1"/>
                      <a:pt x="526" y="366"/>
                      <a:pt x="304" y="1131"/>
                    </a:cubicBezTo>
                    <a:cubicBezTo>
                      <a:pt x="0" y="2104"/>
                      <a:pt x="699" y="3168"/>
                      <a:pt x="1763" y="3259"/>
                    </a:cubicBezTo>
                    <a:cubicBezTo>
                      <a:pt x="1804" y="3261"/>
                      <a:pt x="1845" y="3262"/>
                      <a:pt x="1886" y="3262"/>
                    </a:cubicBezTo>
                    <a:cubicBezTo>
                      <a:pt x="2430" y="3262"/>
                      <a:pt x="3007" y="3075"/>
                      <a:pt x="3374" y="2651"/>
                    </a:cubicBezTo>
                    <a:cubicBezTo>
                      <a:pt x="3800" y="2225"/>
                      <a:pt x="3860" y="1587"/>
                      <a:pt x="3678" y="1040"/>
                    </a:cubicBezTo>
                    <a:cubicBezTo>
                      <a:pt x="3556" y="736"/>
                      <a:pt x="3374" y="493"/>
                      <a:pt x="3070" y="280"/>
                    </a:cubicBezTo>
                    <a:cubicBezTo>
                      <a:pt x="2752" y="96"/>
                      <a:pt x="2372" y="1"/>
                      <a:pt x="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67"/>
              <p:cNvSpPr/>
              <p:nvPr/>
            </p:nvSpPr>
            <p:spPr>
              <a:xfrm>
                <a:off x="1269222" y="3235594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1" y="0"/>
                    </a:moveTo>
                    <a:cubicBezTo>
                      <a:pt x="2844" y="0"/>
                      <a:pt x="1219" y="839"/>
                      <a:pt x="699" y="2559"/>
                    </a:cubicBezTo>
                    <a:cubicBezTo>
                      <a:pt x="0" y="4838"/>
                      <a:pt x="1672" y="7270"/>
                      <a:pt x="4043" y="7391"/>
                    </a:cubicBezTo>
                    <a:cubicBezTo>
                      <a:pt x="4127" y="7395"/>
                      <a:pt x="4212" y="7397"/>
                      <a:pt x="4297" y="7397"/>
                    </a:cubicBezTo>
                    <a:cubicBezTo>
                      <a:pt x="5509" y="7397"/>
                      <a:pt x="6838" y="6991"/>
                      <a:pt x="7690" y="6054"/>
                    </a:cubicBezTo>
                    <a:cubicBezTo>
                      <a:pt x="8572" y="5021"/>
                      <a:pt x="8754" y="3592"/>
                      <a:pt x="8328" y="2376"/>
                    </a:cubicBezTo>
                    <a:cubicBezTo>
                      <a:pt x="8055" y="1677"/>
                      <a:pt x="7599" y="1039"/>
                      <a:pt x="6961" y="674"/>
                    </a:cubicBezTo>
                    <a:cubicBezTo>
                      <a:pt x="6233" y="227"/>
                      <a:pt x="5363" y="0"/>
                      <a:pt x="45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67"/>
              <p:cNvSpPr/>
              <p:nvPr/>
            </p:nvSpPr>
            <p:spPr>
              <a:xfrm>
                <a:off x="1313893" y="3271922"/>
                <a:ext cx="68406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54" extrusionOk="0">
                    <a:moveTo>
                      <a:pt x="1989" y="1"/>
                    </a:moveTo>
                    <a:cubicBezTo>
                      <a:pt x="1251" y="1"/>
                      <a:pt x="526" y="372"/>
                      <a:pt x="305" y="1115"/>
                    </a:cubicBezTo>
                    <a:cubicBezTo>
                      <a:pt x="1" y="2119"/>
                      <a:pt x="730" y="3182"/>
                      <a:pt x="1794" y="3243"/>
                    </a:cubicBezTo>
                    <a:cubicBezTo>
                      <a:pt x="1855" y="3250"/>
                      <a:pt x="1918" y="3253"/>
                      <a:pt x="1982" y="3253"/>
                    </a:cubicBezTo>
                    <a:cubicBezTo>
                      <a:pt x="2487" y="3253"/>
                      <a:pt x="3051" y="3040"/>
                      <a:pt x="3375" y="2635"/>
                    </a:cubicBezTo>
                    <a:cubicBezTo>
                      <a:pt x="3770" y="2210"/>
                      <a:pt x="3861" y="1571"/>
                      <a:pt x="3679" y="1055"/>
                    </a:cubicBezTo>
                    <a:cubicBezTo>
                      <a:pt x="3557" y="751"/>
                      <a:pt x="3375" y="477"/>
                      <a:pt x="3071" y="295"/>
                    </a:cubicBezTo>
                    <a:cubicBezTo>
                      <a:pt x="2751" y="99"/>
                      <a:pt x="2368" y="1"/>
                      <a:pt x="1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67"/>
              <p:cNvSpPr/>
              <p:nvPr/>
            </p:nvSpPr>
            <p:spPr>
              <a:xfrm>
                <a:off x="1766678" y="3235594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502" y="0"/>
                    </a:moveTo>
                    <a:cubicBezTo>
                      <a:pt x="2845" y="0"/>
                      <a:pt x="1220" y="839"/>
                      <a:pt x="700" y="2559"/>
                    </a:cubicBezTo>
                    <a:cubicBezTo>
                      <a:pt x="1" y="4838"/>
                      <a:pt x="1672" y="7270"/>
                      <a:pt x="4043" y="7391"/>
                    </a:cubicBezTo>
                    <a:cubicBezTo>
                      <a:pt x="4128" y="7395"/>
                      <a:pt x="4212" y="7397"/>
                      <a:pt x="4298" y="7397"/>
                    </a:cubicBezTo>
                    <a:cubicBezTo>
                      <a:pt x="5510" y="7397"/>
                      <a:pt x="6839" y="6991"/>
                      <a:pt x="7691" y="6054"/>
                    </a:cubicBezTo>
                    <a:cubicBezTo>
                      <a:pt x="8542" y="5021"/>
                      <a:pt x="8724" y="3592"/>
                      <a:pt x="8329" y="2376"/>
                    </a:cubicBezTo>
                    <a:cubicBezTo>
                      <a:pt x="8056" y="1677"/>
                      <a:pt x="7600" y="1039"/>
                      <a:pt x="6961" y="674"/>
                    </a:cubicBezTo>
                    <a:cubicBezTo>
                      <a:pt x="6234" y="227"/>
                      <a:pt x="5363" y="0"/>
                      <a:pt x="45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67"/>
              <p:cNvSpPr/>
              <p:nvPr/>
            </p:nvSpPr>
            <p:spPr>
              <a:xfrm>
                <a:off x="1810835" y="3271922"/>
                <a:ext cx="68919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54" extrusionOk="0">
                    <a:moveTo>
                      <a:pt x="2004" y="1"/>
                    </a:moveTo>
                    <a:cubicBezTo>
                      <a:pt x="1264" y="1"/>
                      <a:pt x="545" y="372"/>
                      <a:pt x="304" y="1115"/>
                    </a:cubicBezTo>
                    <a:cubicBezTo>
                      <a:pt x="0" y="2119"/>
                      <a:pt x="730" y="3182"/>
                      <a:pt x="1793" y="3243"/>
                    </a:cubicBezTo>
                    <a:cubicBezTo>
                      <a:pt x="1858" y="3250"/>
                      <a:pt x="1923" y="3253"/>
                      <a:pt x="1989" y="3253"/>
                    </a:cubicBezTo>
                    <a:cubicBezTo>
                      <a:pt x="2511" y="3253"/>
                      <a:pt x="3053" y="3040"/>
                      <a:pt x="3404" y="2635"/>
                    </a:cubicBezTo>
                    <a:cubicBezTo>
                      <a:pt x="3769" y="2210"/>
                      <a:pt x="3891" y="1571"/>
                      <a:pt x="3708" y="1055"/>
                    </a:cubicBezTo>
                    <a:cubicBezTo>
                      <a:pt x="3587" y="751"/>
                      <a:pt x="3404" y="477"/>
                      <a:pt x="3101" y="295"/>
                    </a:cubicBezTo>
                    <a:cubicBezTo>
                      <a:pt x="2770" y="99"/>
                      <a:pt x="2384" y="1"/>
                      <a:pt x="20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67"/>
              <p:cNvSpPr/>
              <p:nvPr/>
            </p:nvSpPr>
            <p:spPr>
              <a:xfrm>
                <a:off x="1883509" y="3353347"/>
                <a:ext cx="155073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7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700" y="2567"/>
                    </a:cubicBezTo>
                    <a:cubicBezTo>
                      <a:pt x="1" y="4847"/>
                      <a:pt x="1703" y="7278"/>
                      <a:pt x="4043" y="7400"/>
                    </a:cubicBezTo>
                    <a:cubicBezTo>
                      <a:pt x="4127" y="7404"/>
                      <a:pt x="4212" y="7406"/>
                      <a:pt x="4298" y="7406"/>
                    </a:cubicBezTo>
                    <a:cubicBezTo>
                      <a:pt x="5510" y="7406"/>
                      <a:pt x="6839" y="7000"/>
                      <a:pt x="7691" y="6063"/>
                    </a:cubicBezTo>
                    <a:cubicBezTo>
                      <a:pt x="8572" y="4999"/>
                      <a:pt x="8755" y="3570"/>
                      <a:pt x="8329" y="2385"/>
                    </a:cubicBezTo>
                    <a:cubicBezTo>
                      <a:pt x="8086" y="1686"/>
                      <a:pt x="7630" y="1047"/>
                      <a:pt x="6961" y="652"/>
                    </a:cubicBezTo>
                    <a:cubicBezTo>
                      <a:pt x="6241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67"/>
              <p:cNvSpPr/>
              <p:nvPr/>
            </p:nvSpPr>
            <p:spPr>
              <a:xfrm>
                <a:off x="1928198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1989" y="0"/>
                    </a:moveTo>
                    <a:cubicBezTo>
                      <a:pt x="1250" y="0"/>
                      <a:pt x="525" y="372"/>
                      <a:pt x="304" y="1115"/>
                    </a:cubicBezTo>
                    <a:cubicBezTo>
                      <a:pt x="0" y="2118"/>
                      <a:pt x="730" y="3182"/>
                      <a:pt x="1794" y="3243"/>
                    </a:cubicBezTo>
                    <a:cubicBezTo>
                      <a:pt x="1832" y="3245"/>
                      <a:pt x="1872" y="3246"/>
                      <a:pt x="1911" y="3246"/>
                    </a:cubicBezTo>
                    <a:cubicBezTo>
                      <a:pt x="2434" y="3246"/>
                      <a:pt x="3035" y="3059"/>
                      <a:pt x="3374" y="2635"/>
                    </a:cubicBezTo>
                    <a:cubicBezTo>
                      <a:pt x="3800" y="2209"/>
                      <a:pt x="3891" y="1571"/>
                      <a:pt x="3678" y="1054"/>
                    </a:cubicBezTo>
                    <a:cubicBezTo>
                      <a:pt x="3587" y="750"/>
                      <a:pt x="3374" y="477"/>
                      <a:pt x="3070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67"/>
              <p:cNvSpPr/>
              <p:nvPr/>
            </p:nvSpPr>
            <p:spPr>
              <a:xfrm>
                <a:off x="2132246" y="3353347"/>
                <a:ext cx="154524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7407" extrusionOk="0">
                    <a:moveTo>
                      <a:pt x="4526" y="0"/>
                    </a:moveTo>
                    <a:cubicBezTo>
                      <a:pt x="2858" y="0"/>
                      <a:pt x="1212" y="838"/>
                      <a:pt x="669" y="2567"/>
                    </a:cubicBezTo>
                    <a:cubicBezTo>
                      <a:pt x="0" y="4847"/>
                      <a:pt x="1672" y="7278"/>
                      <a:pt x="4013" y="7400"/>
                    </a:cubicBezTo>
                    <a:cubicBezTo>
                      <a:pt x="4099" y="7404"/>
                      <a:pt x="4186" y="7406"/>
                      <a:pt x="4273" y="7406"/>
                    </a:cubicBezTo>
                    <a:cubicBezTo>
                      <a:pt x="5506" y="7406"/>
                      <a:pt x="6808" y="7000"/>
                      <a:pt x="7660" y="6063"/>
                    </a:cubicBezTo>
                    <a:cubicBezTo>
                      <a:pt x="8542" y="4999"/>
                      <a:pt x="8724" y="3570"/>
                      <a:pt x="8329" y="2385"/>
                    </a:cubicBezTo>
                    <a:cubicBezTo>
                      <a:pt x="8055" y="1686"/>
                      <a:pt x="7599" y="1047"/>
                      <a:pt x="6961" y="652"/>
                    </a:cubicBezTo>
                    <a:cubicBezTo>
                      <a:pt x="6241" y="220"/>
                      <a:pt x="5381" y="0"/>
                      <a:pt x="4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67"/>
              <p:cNvSpPr/>
              <p:nvPr/>
            </p:nvSpPr>
            <p:spPr>
              <a:xfrm>
                <a:off x="2176385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2005" y="0"/>
                    </a:moveTo>
                    <a:cubicBezTo>
                      <a:pt x="1264" y="0"/>
                      <a:pt x="546" y="372"/>
                      <a:pt x="305" y="1115"/>
                    </a:cubicBezTo>
                    <a:cubicBezTo>
                      <a:pt x="1" y="2118"/>
                      <a:pt x="730" y="3182"/>
                      <a:pt x="1794" y="3243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1" y="3246"/>
                      <a:pt x="3036" y="3059"/>
                      <a:pt x="3375" y="2635"/>
                    </a:cubicBezTo>
                    <a:cubicBezTo>
                      <a:pt x="3800" y="2209"/>
                      <a:pt x="3891" y="1571"/>
                      <a:pt x="3709" y="1054"/>
                    </a:cubicBezTo>
                    <a:cubicBezTo>
                      <a:pt x="3588" y="750"/>
                      <a:pt x="3405" y="477"/>
                      <a:pt x="3101" y="294"/>
                    </a:cubicBezTo>
                    <a:cubicBezTo>
                      <a:pt x="2771" y="98"/>
                      <a:pt x="2385" y="0"/>
                      <a:pt x="2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67"/>
              <p:cNvSpPr/>
              <p:nvPr/>
            </p:nvSpPr>
            <p:spPr>
              <a:xfrm>
                <a:off x="2426734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9"/>
                      <a:pt x="1673" y="7270"/>
                      <a:pt x="4043" y="7392"/>
                    </a:cubicBezTo>
                    <a:cubicBezTo>
                      <a:pt x="4156" y="7400"/>
                      <a:pt x="4269" y="7404"/>
                      <a:pt x="4383" y="7404"/>
                    </a:cubicBezTo>
                    <a:cubicBezTo>
                      <a:pt x="5572" y="7404"/>
                      <a:pt x="6859" y="6969"/>
                      <a:pt x="7691" y="6054"/>
                    </a:cubicBezTo>
                    <a:cubicBezTo>
                      <a:pt x="857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67"/>
              <p:cNvSpPr/>
              <p:nvPr/>
            </p:nvSpPr>
            <p:spPr>
              <a:xfrm>
                <a:off x="2471422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6" y="372"/>
                      <a:pt x="305" y="1115"/>
                    </a:cubicBezTo>
                    <a:cubicBezTo>
                      <a:pt x="1" y="2118"/>
                      <a:pt x="730" y="3182"/>
                      <a:pt x="1764" y="3243"/>
                    </a:cubicBezTo>
                    <a:cubicBezTo>
                      <a:pt x="1828" y="3249"/>
                      <a:pt x="1894" y="3253"/>
                      <a:pt x="1959" y="3253"/>
                    </a:cubicBezTo>
                    <a:cubicBezTo>
                      <a:pt x="2481" y="3253"/>
                      <a:pt x="3024" y="3040"/>
                      <a:pt x="3375" y="2635"/>
                    </a:cubicBezTo>
                    <a:cubicBezTo>
                      <a:pt x="3800" y="2240"/>
                      <a:pt x="3861" y="1571"/>
                      <a:pt x="3679" y="1054"/>
                    </a:cubicBezTo>
                    <a:cubicBezTo>
                      <a:pt x="3557" y="750"/>
                      <a:pt x="3375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67"/>
              <p:cNvSpPr/>
              <p:nvPr/>
            </p:nvSpPr>
            <p:spPr>
              <a:xfrm>
                <a:off x="2894592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1" y="1"/>
                    </a:moveTo>
                    <a:cubicBezTo>
                      <a:pt x="2841" y="1"/>
                      <a:pt x="1209" y="839"/>
                      <a:pt x="669" y="2559"/>
                    </a:cubicBezTo>
                    <a:cubicBezTo>
                      <a:pt x="1" y="4839"/>
                      <a:pt x="1672" y="7270"/>
                      <a:pt x="4043" y="7392"/>
                    </a:cubicBezTo>
                    <a:cubicBezTo>
                      <a:pt x="4155" y="7400"/>
                      <a:pt x="4269" y="7404"/>
                      <a:pt x="4383" y="7404"/>
                    </a:cubicBezTo>
                    <a:cubicBezTo>
                      <a:pt x="5567" y="7404"/>
                      <a:pt x="6831" y="6969"/>
                      <a:pt x="7691" y="6054"/>
                    </a:cubicBezTo>
                    <a:cubicBezTo>
                      <a:pt x="854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3" y="1"/>
                      <a:pt x="4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67"/>
              <p:cNvSpPr/>
              <p:nvPr/>
            </p:nvSpPr>
            <p:spPr>
              <a:xfrm>
                <a:off x="2939280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5" y="372"/>
                      <a:pt x="304" y="1115"/>
                    </a:cubicBezTo>
                    <a:cubicBezTo>
                      <a:pt x="1" y="2118"/>
                      <a:pt x="700" y="3182"/>
                      <a:pt x="1763" y="3243"/>
                    </a:cubicBezTo>
                    <a:cubicBezTo>
                      <a:pt x="1828" y="3249"/>
                      <a:pt x="1893" y="3253"/>
                      <a:pt x="1959" y="3253"/>
                    </a:cubicBezTo>
                    <a:cubicBezTo>
                      <a:pt x="2481" y="3253"/>
                      <a:pt x="3023" y="3040"/>
                      <a:pt x="3374" y="2635"/>
                    </a:cubicBezTo>
                    <a:cubicBezTo>
                      <a:pt x="3800" y="2240"/>
                      <a:pt x="3861" y="1571"/>
                      <a:pt x="3678" y="1054"/>
                    </a:cubicBezTo>
                    <a:cubicBezTo>
                      <a:pt x="3557" y="750"/>
                      <a:pt x="3374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67"/>
              <p:cNvSpPr/>
              <p:nvPr/>
            </p:nvSpPr>
            <p:spPr>
              <a:xfrm>
                <a:off x="3089482" y="2856830"/>
                <a:ext cx="15507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89" extrusionOk="0">
                    <a:moveTo>
                      <a:pt x="4508" y="1"/>
                    </a:moveTo>
                    <a:cubicBezTo>
                      <a:pt x="2849" y="1"/>
                      <a:pt x="1221" y="832"/>
                      <a:pt x="700" y="2574"/>
                    </a:cubicBezTo>
                    <a:cubicBezTo>
                      <a:pt x="1" y="4854"/>
                      <a:pt x="1703" y="7286"/>
                      <a:pt x="4044" y="7377"/>
                    </a:cubicBezTo>
                    <a:cubicBezTo>
                      <a:pt x="4156" y="7385"/>
                      <a:pt x="4270" y="7389"/>
                      <a:pt x="4384" y="7389"/>
                    </a:cubicBezTo>
                    <a:cubicBezTo>
                      <a:pt x="5573" y="7389"/>
                      <a:pt x="6859" y="6957"/>
                      <a:pt x="7691" y="6070"/>
                    </a:cubicBezTo>
                    <a:cubicBezTo>
                      <a:pt x="8573" y="5006"/>
                      <a:pt x="8755" y="3547"/>
                      <a:pt x="8329" y="2362"/>
                    </a:cubicBezTo>
                    <a:cubicBezTo>
                      <a:pt x="8086" y="1693"/>
                      <a:pt x="7630" y="1055"/>
                      <a:pt x="6962" y="660"/>
                    </a:cubicBezTo>
                    <a:cubicBezTo>
                      <a:pt x="6235" y="224"/>
                      <a:pt x="5368" y="1"/>
                      <a:pt x="4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67"/>
              <p:cNvSpPr/>
              <p:nvPr/>
            </p:nvSpPr>
            <p:spPr>
              <a:xfrm>
                <a:off x="3134171" y="2892928"/>
                <a:ext cx="68937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800" y="2239"/>
                      <a:pt x="3891" y="1600"/>
                      <a:pt x="3679" y="1053"/>
                    </a:cubicBezTo>
                    <a:cubicBezTo>
                      <a:pt x="358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67"/>
              <p:cNvSpPr/>
              <p:nvPr/>
            </p:nvSpPr>
            <p:spPr>
              <a:xfrm>
                <a:off x="3432981" y="2856830"/>
                <a:ext cx="155604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7389" extrusionOk="0">
                    <a:moveTo>
                      <a:pt x="4506" y="1"/>
                    </a:moveTo>
                    <a:cubicBezTo>
                      <a:pt x="2845" y="1"/>
                      <a:pt x="1210" y="832"/>
                      <a:pt x="669" y="2574"/>
                    </a:cubicBezTo>
                    <a:cubicBezTo>
                      <a:pt x="0" y="4854"/>
                      <a:pt x="1672" y="7286"/>
                      <a:pt x="4013" y="7377"/>
                    </a:cubicBezTo>
                    <a:cubicBezTo>
                      <a:pt x="4128" y="7385"/>
                      <a:pt x="4244" y="7389"/>
                      <a:pt x="4360" y="7389"/>
                    </a:cubicBezTo>
                    <a:cubicBezTo>
                      <a:pt x="5567" y="7389"/>
                      <a:pt x="6828" y="6957"/>
                      <a:pt x="7660" y="6070"/>
                    </a:cubicBezTo>
                    <a:cubicBezTo>
                      <a:pt x="8542" y="5006"/>
                      <a:pt x="8785" y="3547"/>
                      <a:pt x="8329" y="2362"/>
                    </a:cubicBezTo>
                    <a:cubicBezTo>
                      <a:pt x="8055" y="1693"/>
                      <a:pt x="7599" y="1055"/>
                      <a:pt x="6961" y="660"/>
                    </a:cubicBezTo>
                    <a:cubicBezTo>
                      <a:pt x="6235" y="224"/>
                      <a:pt x="5367" y="1"/>
                      <a:pt x="4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67"/>
              <p:cNvSpPr/>
              <p:nvPr/>
            </p:nvSpPr>
            <p:spPr>
              <a:xfrm>
                <a:off x="3478201" y="2892928"/>
                <a:ext cx="68388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770" y="2239"/>
                      <a:pt x="3861" y="1600"/>
                      <a:pt x="3679" y="1053"/>
                    </a:cubicBezTo>
                    <a:cubicBezTo>
                      <a:pt x="355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67"/>
              <p:cNvSpPr/>
              <p:nvPr/>
            </p:nvSpPr>
            <p:spPr>
              <a:xfrm>
                <a:off x="3822762" y="2473779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472" y="1"/>
                    </a:moveTo>
                    <a:cubicBezTo>
                      <a:pt x="2815" y="1"/>
                      <a:pt x="1190" y="839"/>
                      <a:pt x="67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3" y="7398"/>
                    </a:cubicBezTo>
                    <a:cubicBezTo>
                      <a:pt x="5506" y="7398"/>
                      <a:pt x="6809" y="6991"/>
                      <a:pt x="7661" y="6054"/>
                    </a:cubicBezTo>
                    <a:cubicBezTo>
                      <a:pt x="8542" y="5051"/>
                      <a:pt x="8724" y="3592"/>
                      <a:pt x="8299" y="2376"/>
                    </a:cubicBezTo>
                    <a:cubicBezTo>
                      <a:pt x="8056" y="1677"/>
                      <a:pt x="7600" y="1039"/>
                      <a:pt x="6931" y="674"/>
                    </a:cubicBezTo>
                    <a:cubicBezTo>
                      <a:pt x="6203" y="227"/>
                      <a:pt x="5333" y="1"/>
                      <a:pt x="4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67"/>
              <p:cNvSpPr/>
              <p:nvPr/>
            </p:nvSpPr>
            <p:spPr>
              <a:xfrm>
                <a:off x="3866919" y="2510126"/>
                <a:ext cx="68919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46" extrusionOk="0">
                    <a:moveTo>
                      <a:pt x="2004" y="0"/>
                    </a:moveTo>
                    <a:cubicBezTo>
                      <a:pt x="1264" y="0"/>
                      <a:pt x="545" y="372"/>
                      <a:pt x="304" y="1115"/>
                    </a:cubicBezTo>
                    <a:cubicBezTo>
                      <a:pt x="0" y="2118"/>
                      <a:pt x="730" y="3182"/>
                      <a:pt x="1794" y="3242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0" y="3246"/>
                      <a:pt x="3037" y="3058"/>
                      <a:pt x="3405" y="2634"/>
                    </a:cubicBezTo>
                    <a:cubicBezTo>
                      <a:pt x="3769" y="2239"/>
                      <a:pt x="3891" y="1571"/>
                      <a:pt x="3709" y="1054"/>
                    </a:cubicBezTo>
                    <a:cubicBezTo>
                      <a:pt x="3587" y="750"/>
                      <a:pt x="3405" y="476"/>
                      <a:pt x="3101" y="294"/>
                    </a:cubicBezTo>
                    <a:cubicBezTo>
                      <a:pt x="2771" y="98"/>
                      <a:pt x="2385" y="0"/>
                      <a:pt x="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67"/>
              <p:cNvSpPr/>
              <p:nvPr/>
            </p:nvSpPr>
            <p:spPr>
              <a:xfrm>
                <a:off x="4116719" y="2473779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4" y="7398"/>
                    </a:cubicBezTo>
                    <a:cubicBezTo>
                      <a:pt x="5510" y="7398"/>
                      <a:pt x="6837" y="6991"/>
                      <a:pt x="7661" y="6054"/>
                    </a:cubicBezTo>
                    <a:cubicBezTo>
                      <a:pt x="8542" y="5051"/>
                      <a:pt x="8755" y="3592"/>
                      <a:pt x="8329" y="2376"/>
                    </a:cubicBezTo>
                    <a:cubicBezTo>
                      <a:pt x="8056" y="1677"/>
                      <a:pt x="7600" y="1039"/>
                      <a:pt x="6962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67"/>
              <p:cNvSpPr/>
              <p:nvPr/>
            </p:nvSpPr>
            <p:spPr>
              <a:xfrm>
                <a:off x="4161408" y="2510126"/>
                <a:ext cx="68406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46" extrusionOk="0">
                    <a:moveTo>
                      <a:pt x="1976" y="0"/>
                    </a:moveTo>
                    <a:cubicBezTo>
                      <a:pt x="1238" y="0"/>
                      <a:pt x="526" y="372"/>
                      <a:pt x="305" y="1115"/>
                    </a:cubicBezTo>
                    <a:cubicBezTo>
                      <a:pt x="1" y="2118"/>
                      <a:pt x="700" y="3182"/>
                      <a:pt x="1764" y="3242"/>
                    </a:cubicBezTo>
                    <a:cubicBezTo>
                      <a:pt x="1805" y="3245"/>
                      <a:pt x="1846" y="3246"/>
                      <a:pt x="1887" y="3246"/>
                    </a:cubicBezTo>
                    <a:cubicBezTo>
                      <a:pt x="2430" y="3246"/>
                      <a:pt x="3008" y="3058"/>
                      <a:pt x="3375" y="2634"/>
                    </a:cubicBezTo>
                    <a:cubicBezTo>
                      <a:pt x="3739" y="2239"/>
                      <a:pt x="3861" y="1571"/>
                      <a:pt x="3679" y="1054"/>
                    </a:cubicBezTo>
                    <a:cubicBezTo>
                      <a:pt x="3557" y="750"/>
                      <a:pt x="3375" y="476"/>
                      <a:pt x="3071" y="294"/>
                    </a:cubicBezTo>
                    <a:cubicBezTo>
                      <a:pt x="2741" y="98"/>
                      <a:pt x="2355" y="0"/>
                      <a:pt x="1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2" name="Google Shape;1682;p67"/>
            <p:cNvGrpSpPr/>
            <p:nvPr/>
          </p:nvGrpSpPr>
          <p:grpSpPr>
            <a:xfrm>
              <a:off x="7488744" y="1828287"/>
              <a:ext cx="1395539" cy="2912382"/>
              <a:chOff x="7285850" y="1090400"/>
              <a:chExt cx="1759600" cy="3672150"/>
            </a:xfrm>
          </p:grpSpPr>
          <p:sp>
            <p:nvSpPr>
              <p:cNvPr id="1683" name="Google Shape;1683;p67"/>
              <p:cNvSpPr/>
              <p:nvPr/>
            </p:nvSpPr>
            <p:spPr>
              <a:xfrm>
                <a:off x="7744075" y="4546150"/>
                <a:ext cx="538775" cy="216400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8656" extrusionOk="0">
                    <a:moveTo>
                      <a:pt x="12843" y="0"/>
                    </a:moveTo>
                    <a:cubicBezTo>
                      <a:pt x="12396" y="0"/>
                      <a:pt x="11979" y="100"/>
                      <a:pt x="11642" y="357"/>
                    </a:cubicBezTo>
                    <a:cubicBezTo>
                      <a:pt x="11642" y="357"/>
                      <a:pt x="8116" y="3184"/>
                      <a:pt x="5745" y="3792"/>
                    </a:cubicBezTo>
                    <a:cubicBezTo>
                      <a:pt x="3374" y="4400"/>
                      <a:pt x="0" y="5038"/>
                      <a:pt x="31" y="8655"/>
                    </a:cubicBezTo>
                    <a:lnTo>
                      <a:pt x="21551" y="8655"/>
                    </a:lnTo>
                    <a:cubicBezTo>
                      <a:pt x="21399" y="5251"/>
                      <a:pt x="20791" y="2333"/>
                      <a:pt x="19575" y="904"/>
                    </a:cubicBezTo>
                    <a:cubicBezTo>
                      <a:pt x="18556" y="1018"/>
                      <a:pt x="17739" y="1131"/>
                      <a:pt x="16999" y="1131"/>
                    </a:cubicBezTo>
                    <a:cubicBezTo>
                      <a:pt x="16746" y="1131"/>
                      <a:pt x="16502" y="1118"/>
                      <a:pt x="16262" y="1087"/>
                    </a:cubicBezTo>
                    <a:cubicBezTo>
                      <a:pt x="15569" y="774"/>
                      <a:pt x="14086" y="0"/>
                      <a:pt x="12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67"/>
              <p:cNvSpPr/>
              <p:nvPr/>
            </p:nvSpPr>
            <p:spPr>
              <a:xfrm>
                <a:off x="8397575" y="4555425"/>
                <a:ext cx="44685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17874" h="8254" extrusionOk="0">
                    <a:moveTo>
                      <a:pt x="8866" y="1"/>
                    </a:moveTo>
                    <a:cubicBezTo>
                      <a:pt x="7546" y="1"/>
                      <a:pt x="5973" y="667"/>
                      <a:pt x="5320" y="928"/>
                    </a:cubicBezTo>
                    <a:cubicBezTo>
                      <a:pt x="5134" y="958"/>
                      <a:pt x="4944" y="970"/>
                      <a:pt x="4748" y="970"/>
                    </a:cubicBezTo>
                    <a:cubicBezTo>
                      <a:pt x="3919" y="970"/>
                      <a:pt x="2992" y="747"/>
                      <a:pt x="1885" y="625"/>
                    </a:cubicBezTo>
                    <a:cubicBezTo>
                      <a:pt x="669" y="1992"/>
                      <a:pt x="153" y="5001"/>
                      <a:pt x="1" y="8254"/>
                    </a:cubicBezTo>
                    <a:lnTo>
                      <a:pt x="17843" y="8254"/>
                    </a:lnTo>
                    <a:cubicBezTo>
                      <a:pt x="17873" y="4789"/>
                      <a:pt x="15411" y="4181"/>
                      <a:pt x="13040" y="3573"/>
                    </a:cubicBezTo>
                    <a:cubicBezTo>
                      <a:pt x="11065" y="3117"/>
                      <a:pt x="10244" y="381"/>
                      <a:pt x="10244" y="381"/>
                    </a:cubicBezTo>
                    <a:cubicBezTo>
                      <a:pt x="9873" y="105"/>
                      <a:pt x="9389" y="1"/>
                      <a:pt x="8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67"/>
              <p:cNvSpPr/>
              <p:nvPr/>
            </p:nvSpPr>
            <p:spPr>
              <a:xfrm>
                <a:off x="8215200" y="1409875"/>
                <a:ext cx="212050" cy="387325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5493" extrusionOk="0">
                    <a:moveTo>
                      <a:pt x="1" y="1"/>
                    </a:moveTo>
                    <a:lnTo>
                      <a:pt x="1" y="13801"/>
                    </a:lnTo>
                    <a:cubicBezTo>
                      <a:pt x="1180" y="14980"/>
                      <a:pt x="2448" y="15492"/>
                      <a:pt x="3785" y="15492"/>
                    </a:cubicBezTo>
                    <a:cubicBezTo>
                      <a:pt x="5274" y="15492"/>
                      <a:pt x="6848" y="14857"/>
                      <a:pt x="8481" y="13801"/>
                    </a:cubicBezTo>
                    <a:lnTo>
                      <a:pt x="8481" y="1"/>
                    </a:ln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67"/>
              <p:cNvSpPr/>
              <p:nvPr/>
            </p:nvSpPr>
            <p:spPr>
              <a:xfrm>
                <a:off x="7848925" y="2657625"/>
                <a:ext cx="957500" cy="1938525"/>
              </a:xfrm>
              <a:custGeom>
                <a:avLst/>
                <a:gdLst/>
                <a:ahLst/>
                <a:cxnLst/>
                <a:rect l="l" t="t" r="r" b="b"/>
                <a:pathLst>
                  <a:path w="38300" h="77541" extrusionOk="0">
                    <a:moveTo>
                      <a:pt x="7205" y="0"/>
                    </a:moveTo>
                    <a:cubicBezTo>
                      <a:pt x="1" y="30183"/>
                      <a:pt x="5989" y="76476"/>
                      <a:pt x="6080" y="76476"/>
                    </a:cubicBezTo>
                    <a:cubicBezTo>
                      <a:pt x="7717" y="76868"/>
                      <a:pt x="9774" y="77382"/>
                      <a:pt x="12914" y="77382"/>
                    </a:cubicBezTo>
                    <a:cubicBezTo>
                      <a:pt x="13913" y="77382"/>
                      <a:pt x="15022" y="77330"/>
                      <a:pt x="16263" y="77205"/>
                    </a:cubicBezTo>
                    <a:cubicBezTo>
                      <a:pt x="16931" y="64226"/>
                      <a:pt x="19758" y="16505"/>
                      <a:pt x="19758" y="16505"/>
                    </a:cubicBezTo>
                    <a:lnTo>
                      <a:pt x="22980" y="76962"/>
                    </a:lnTo>
                    <a:cubicBezTo>
                      <a:pt x="24025" y="77342"/>
                      <a:pt x="26009" y="77541"/>
                      <a:pt x="27972" y="77541"/>
                    </a:cubicBezTo>
                    <a:cubicBezTo>
                      <a:pt x="29778" y="77541"/>
                      <a:pt x="31566" y="77372"/>
                      <a:pt x="32585" y="77023"/>
                    </a:cubicBezTo>
                    <a:cubicBezTo>
                      <a:pt x="38300" y="7083"/>
                      <a:pt x="31947" y="548"/>
                      <a:pt x="31947" y="548"/>
                    </a:cubicBezTo>
                    <a:lnTo>
                      <a:pt x="7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67"/>
              <p:cNvSpPr/>
              <p:nvPr/>
            </p:nvSpPr>
            <p:spPr>
              <a:xfrm>
                <a:off x="7997125" y="2754125"/>
                <a:ext cx="692275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27691" h="3071" extrusionOk="0">
                    <a:moveTo>
                      <a:pt x="122" y="1"/>
                    </a:moveTo>
                    <a:lnTo>
                      <a:pt x="0" y="639"/>
                    </a:lnTo>
                    <a:cubicBezTo>
                      <a:pt x="3952" y="2250"/>
                      <a:pt x="8268" y="3071"/>
                      <a:pt x="13040" y="3071"/>
                    </a:cubicBezTo>
                    <a:lnTo>
                      <a:pt x="13496" y="1186"/>
                    </a:lnTo>
                    <a:lnTo>
                      <a:pt x="14012" y="3071"/>
                    </a:lnTo>
                    <a:cubicBezTo>
                      <a:pt x="19058" y="2979"/>
                      <a:pt x="23709" y="2402"/>
                      <a:pt x="27691" y="1156"/>
                    </a:cubicBezTo>
                    <a:lnTo>
                      <a:pt x="27478" y="31"/>
                    </a:lnTo>
                    <a:lnTo>
                      <a:pt x="122" y="31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67"/>
              <p:cNvSpPr/>
              <p:nvPr/>
            </p:nvSpPr>
            <p:spPr>
              <a:xfrm>
                <a:off x="8238000" y="2936500"/>
                <a:ext cx="109450" cy="1337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5351" extrusionOk="0">
                    <a:moveTo>
                      <a:pt x="122" y="1"/>
                    </a:moveTo>
                    <a:lnTo>
                      <a:pt x="1" y="396"/>
                    </a:lnTo>
                    <a:lnTo>
                      <a:pt x="3770" y="1368"/>
                    </a:lnTo>
                    <a:lnTo>
                      <a:pt x="4013" y="5350"/>
                    </a:lnTo>
                    <a:lnTo>
                      <a:pt x="4377" y="5350"/>
                    </a:lnTo>
                    <a:lnTo>
                      <a:pt x="4165" y="106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E7E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9" name="Google Shape;1689;p67"/>
              <p:cNvSpPr/>
              <p:nvPr/>
            </p:nvSpPr>
            <p:spPr>
              <a:xfrm>
                <a:off x="7869450" y="1678125"/>
                <a:ext cx="955975" cy="1102350"/>
              </a:xfrm>
              <a:custGeom>
                <a:avLst/>
                <a:gdLst/>
                <a:ahLst/>
                <a:cxnLst/>
                <a:rect l="l" t="t" r="r" b="b"/>
                <a:pathLst>
                  <a:path w="38239" h="44094" extrusionOk="0">
                    <a:moveTo>
                      <a:pt x="23071" y="1"/>
                    </a:moveTo>
                    <a:cubicBezTo>
                      <a:pt x="23071" y="1"/>
                      <a:pt x="21034" y="1733"/>
                      <a:pt x="17387" y="1733"/>
                    </a:cubicBezTo>
                    <a:cubicBezTo>
                      <a:pt x="13739" y="1733"/>
                      <a:pt x="13071" y="31"/>
                      <a:pt x="13071" y="31"/>
                    </a:cubicBezTo>
                    <a:cubicBezTo>
                      <a:pt x="13071" y="31"/>
                      <a:pt x="5776" y="487"/>
                      <a:pt x="3162" y="2858"/>
                    </a:cubicBezTo>
                    <a:cubicBezTo>
                      <a:pt x="1" y="5776"/>
                      <a:pt x="3314" y="41946"/>
                      <a:pt x="5137" y="42919"/>
                    </a:cubicBezTo>
                    <a:cubicBezTo>
                      <a:pt x="6145" y="43646"/>
                      <a:pt x="13419" y="44094"/>
                      <a:pt x="20334" y="44094"/>
                    </a:cubicBezTo>
                    <a:cubicBezTo>
                      <a:pt x="26150" y="44094"/>
                      <a:pt x="31710" y="43777"/>
                      <a:pt x="33071" y="43041"/>
                    </a:cubicBezTo>
                    <a:cubicBezTo>
                      <a:pt x="35320" y="41916"/>
                      <a:pt x="38238" y="5989"/>
                      <a:pt x="34804" y="3162"/>
                    </a:cubicBezTo>
                    <a:cubicBezTo>
                      <a:pt x="31369" y="305"/>
                      <a:pt x="23071" y="1"/>
                      <a:pt x="230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0" name="Google Shape;1690;p67"/>
              <p:cNvSpPr/>
              <p:nvPr/>
            </p:nvSpPr>
            <p:spPr>
              <a:xfrm>
                <a:off x="7910475" y="1910650"/>
                <a:ext cx="21325" cy="20520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208" extrusionOk="0">
                    <a:moveTo>
                      <a:pt x="457" y="1"/>
                    </a:moveTo>
                    <a:cubicBezTo>
                      <a:pt x="153" y="2615"/>
                      <a:pt x="1" y="5411"/>
                      <a:pt x="31" y="8207"/>
                    </a:cubicBezTo>
                    <a:lnTo>
                      <a:pt x="427" y="8177"/>
                    </a:lnTo>
                    <a:cubicBezTo>
                      <a:pt x="366" y="5350"/>
                      <a:pt x="548" y="2615"/>
                      <a:pt x="852" y="31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67"/>
              <p:cNvSpPr/>
              <p:nvPr/>
            </p:nvSpPr>
            <p:spPr>
              <a:xfrm>
                <a:off x="8176450" y="1626450"/>
                <a:ext cx="1170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384" extrusionOk="0">
                    <a:moveTo>
                      <a:pt x="1551" y="1"/>
                    </a:moveTo>
                    <a:lnTo>
                      <a:pt x="0" y="2189"/>
                    </a:lnTo>
                    <a:cubicBezTo>
                      <a:pt x="578" y="3982"/>
                      <a:pt x="1490" y="5411"/>
                      <a:pt x="2766" y="6384"/>
                    </a:cubicBezTo>
                    <a:lnTo>
                      <a:pt x="4681" y="3800"/>
                    </a:lnTo>
                    <a:cubicBezTo>
                      <a:pt x="2918" y="2797"/>
                      <a:pt x="2402" y="1733"/>
                      <a:pt x="15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67"/>
              <p:cNvSpPr/>
              <p:nvPr/>
            </p:nvSpPr>
            <p:spPr>
              <a:xfrm>
                <a:off x="8323100" y="1614300"/>
                <a:ext cx="14517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6931" extrusionOk="0">
                    <a:moveTo>
                      <a:pt x="4135" y="0"/>
                    </a:moveTo>
                    <a:cubicBezTo>
                      <a:pt x="3436" y="2158"/>
                      <a:pt x="2220" y="3222"/>
                      <a:pt x="1" y="4347"/>
                    </a:cubicBezTo>
                    <a:lnTo>
                      <a:pt x="1673" y="6931"/>
                    </a:lnTo>
                    <a:cubicBezTo>
                      <a:pt x="3527" y="5806"/>
                      <a:pt x="4925" y="4438"/>
                      <a:pt x="5806" y="2675"/>
                    </a:cubicBezTo>
                    <a:lnTo>
                      <a:pt x="41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67"/>
              <p:cNvSpPr/>
              <p:nvPr/>
            </p:nvSpPr>
            <p:spPr>
              <a:xfrm>
                <a:off x="8521450" y="1738175"/>
                <a:ext cx="486350" cy="809500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32380" extrusionOk="0">
                    <a:moveTo>
                      <a:pt x="5387" y="1"/>
                    </a:moveTo>
                    <a:cubicBezTo>
                      <a:pt x="2822" y="1"/>
                      <a:pt x="1515" y="1942"/>
                      <a:pt x="912" y="4620"/>
                    </a:cubicBezTo>
                    <a:cubicBezTo>
                      <a:pt x="0" y="9027"/>
                      <a:pt x="6262" y="27842"/>
                      <a:pt x="6900" y="29058"/>
                    </a:cubicBezTo>
                    <a:cubicBezTo>
                      <a:pt x="8086" y="31419"/>
                      <a:pt x="9990" y="32380"/>
                      <a:pt x="11934" y="32380"/>
                    </a:cubicBezTo>
                    <a:cubicBezTo>
                      <a:pt x="15372" y="32380"/>
                      <a:pt x="18934" y="29378"/>
                      <a:pt x="18876" y="25806"/>
                    </a:cubicBezTo>
                    <a:cubicBezTo>
                      <a:pt x="19453" y="22523"/>
                      <a:pt x="14864" y="5076"/>
                      <a:pt x="8693" y="821"/>
                    </a:cubicBezTo>
                    <a:cubicBezTo>
                      <a:pt x="7409" y="255"/>
                      <a:pt x="6316" y="1"/>
                      <a:pt x="53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67"/>
              <p:cNvSpPr/>
              <p:nvPr/>
            </p:nvSpPr>
            <p:spPr>
              <a:xfrm>
                <a:off x="8557150" y="2065675"/>
                <a:ext cx="145175" cy="26522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0609" extrusionOk="0">
                    <a:moveTo>
                      <a:pt x="365" y="0"/>
                    </a:moveTo>
                    <a:lnTo>
                      <a:pt x="1" y="122"/>
                    </a:lnTo>
                    <a:cubicBezTo>
                      <a:pt x="62" y="183"/>
                      <a:pt x="2493" y="6718"/>
                      <a:pt x="5563" y="10608"/>
                    </a:cubicBezTo>
                    <a:lnTo>
                      <a:pt x="5806" y="10365"/>
                    </a:lnTo>
                    <a:cubicBezTo>
                      <a:pt x="2767" y="6535"/>
                      <a:pt x="396" y="61"/>
                      <a:pt x="36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67"/>
              <p:cNvSpPr/>
              <p:nvPr/>
            </p:nvSpPr>
            <p:spPr>
              <a:xfrm>
                <a:off x="7815500" y="2507725"/>
                <a:ext cx="740925" cy="73370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29348" extrusionOk="0">
                    <a:moveTo>
                      <a:pt x="12736" y="1"/>
                    </a:moveTo>
                    <a:cubicBezTo>
                      <a:pt x="12364" y="1"/>
                      <a:pt x="11992" y="145"/>
                      <a:pt x="11703" y="434"/>
                    </a:cubicBezTo>
                    <a:lnTo>
                      <a:pt x="578" y="11711"/>
                    </a:lnTo>
                    <a:cubicBezTo>
                      <a:pt x="0" y="12288"/>
                      <a:pt x="0" y="13200"/>
                      <a:pt x="578" y="13778"/>
                    </a:cubicBezTo>
                    <a:lnTo>
                      <a:pt x="15928" y="28915"/>
                    </a:lnTo>
                    <a:cubicBezTo>
                      <a:pt x="16217" y="29203"/>
                      <a:pt x="16589" y="29348"/>
                      <a:pt x="16958" y="29348"/>
                    </a:cubicBezTo>
                    <a:cubicBezTo>
                      <a:pt x="17326" y="29348"/>
                      <a:pt x="17691" y="29203"/>
                      <a:pt x="17964" y="28915"/>
                    </a:cubicBezTo>
                    <a:lnTo>
                      <a:pt x="29120" y="17638"/>
                    </a:lnTo>
                    <a:cubicBezTo>
                      <a:pt x="29636" y="17060"/>
                      <a:pt x="29636" y="16179"/>
                      <a:pt x="29120" y="15601"/>
                    </a:cubicBezTo>
                    <a:lnTo>
                      <a:pt x="13770" y="434"/>
                    </a:lnTo>
                    <a:cubicBezTo>
                      <a:pt x="13481" y="145"/>
                      <a:pt x="13109" y="1"/>
                      <a:pt x="12736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67"/>
              <p:cNvSpPr/>
              <p:nvPr/>
            </p:nvSpPr>
            <p:spPr>
              <a:xfrm>
                <a:off x="7855775" y="2545150"/>
                <a:ext cx="660375" cy="6588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26354" extrusionOk="0">
                    <a:moveTo>
                      <a:pt x="11399" y="1"/>
                    </a:moveTo>
                    <a:lnTo>
                      <a:pt x="0" y="11521"/>
                    </a:lnTo>
                    <a:lnTo>
                      <a:pt x="15046" y="26354"/>
                    </a:lnTo>
                    <a:lnTo>
                      <a:pt x="26414" y="14834"/>
                    </a:lnTo>
                    <a:lnTo>
                      <a:pt x="1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67"/>
              <p:cNvSpPr/>
              <p:nvPr/>
            </p:nvSpPr>
            <p:spPr>
              <a:xfrm>
                <a:off x="7883125" y="2575550"/>
                <a:ext cx="206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8269" h="8140" extrusionOk="0">
                    <a:moveTo>
                      <a:pt x="6357" y="1"/>
                    </a:moveTo>
                    <a:cubicBezTo>
                      <a:pt x="6179" y="1"/>
                      <a:pt x="6004" y="62"/>
                      <a:pt x="5867" y="183"/>
                    </a:cubicBezTo>
                    <a:lnTo>
                      <a:pt x="5381" y="700"/>
                    </a:lnTo>
                    <a:cubicBezTo>
                      <a:pt x="5124" y="486"/>
                      <a:pt x="4794" y="379"/>
                      <a:pt x="4460" y="379"/>
                    </a:cubicBezTo>
                    <a:cubicBezTo>
                      <a:pt x="4081" y="379"/>
                      <a:pt x="3696" y="517"/>
                      <a:pt x="3405" y="791"/>
                    </a:cubicBezTo>
                    <a:lnTo>
                      <a:pt x="821" y="3435"/>
                    </a:lnTo>
                    <a:cubicBezTo>
                      <a:pt x="305" y="3952"/>
                      <a:pt x="274" y="4834"/>
                      <a:pt x="761" y="5411"/>
                    </a:cubicBezTo>
                    <a:lnTo>
                      <a:pt x="274" y="5867"/>
                    </a:lnTo>
                    <a:cubicBezTo>
                      <a:pt x="1" y="6110"/>
                      <a:pt x="1" y="6566"/>
                      <a:pt x="274" y="6840"/>
                    </a:cubicBezTo>
                    <a:lnTo>
                      <a:pt x="1399" y="7934"/>
                    </a:lnTo>
                    <a:cubicBezTo>
                      <a:pt x="1536" y="8071"/>
                      <a:pt x="1718" y="8139"/>
                      <a:pt x="1900" y="8139"/>
                    </a:cubicBezTo>
                    <a:cubicBezTo>
                      <a:pt x="2083" y="8139"/>
                      <a:pt x="2265" y="8071"/>
                      <a:pt x="2402" y="7934"/>
                    </a:cubicBezTo>
                    <a:lnTo>
                      <a:pt x="8025" y="2280"/>
                    </a:lnTo>
                    <a:cubicBezTo>
                      <a:pt x="8268" y="2007"/>
                      <a:pt x="8268" y="1551"/>
                      <a:pt x="8025" y="1308"/>
                    </a:cubicBezTo>
                    <a:lnTo>
                      <a:pt x="6870" y="183"/>
                    </a:lnTo>
                    <a:cubicBezTo>
                      <a:pt x="6718" y="62"/>
                      <a:pt x="6536" y="1"/>
                      <a:pt x="6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67"/>
              <p:cNvSpPr/>
              <p:nvPr/>
            </p:nvSpPr>
            <p:spPr>
              <a:xfrm>
                <a:off x="8124775" y="3030725"/>
                <a:ext cx="1337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320" extrusionOk="0">
                    <a:moveTo>
                      <a:pt x="1277" y="1"/>
                    </a:moveTo>
                    <a:lnTo>
                      <a:pt x="1" y="1277"/>
                    </a:lnTo>
                    <a:lnTo>
                      <a:pt x="4104" y="5320"/>
                    </a:lnTo>
                    <a:lnTo>
                      <a:pt x="5350" y="4043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67"/>
              <p:cNvSpPr/>
              <p:nvPr/>
            </p:nvSpPr>
            <p:spPr>
              <a:xfrm>
                <a:off x="8219000" y="3037575"/>
                <a:ext cx="82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3" extrusionOk="0">
                    <a:moveTo>
                      <a:pt x="1277" y="0"/>
                    </a:moveTo>
                    <a:lnTo>
                      <a:pt x="1" y="1277"/>
                    </a:lnTo>
                    <a:lnTo>
                      <a:pt x="2037" y="3283"/>
                    </a:lnTo>
                    <a:lnTo>
                      <a:pt x="3283" y="2006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67"/>
              <p:cNvSpPr/>
              <p:nvPr/>
            </p:nvSpPr>
            <p:spPr>
              <a:xfrm>
                <a:off x="8191650" y="2923575"/>
                <a:ext cx="153525" cy="152775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11" extrusionOk="0">
                    <a:moveTo>
                      <a:pt x="1247" y="1"/>
                    </a:moveTo>
                    <a:lnTo>
                      <a:pt x="0" y="1278"/>
                    </a:lnTo>
                    <a:lnTo>
                      <a:pt x="4894" y="6110"/>
                    </a:lnTo>
                    <a:lnTo>
                      <a:pt x="6140" y="483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67"/>
              <p:cNvSpPr/>
              <p:nvPr/>
            </p:nvSpPr>
            <p:spPr>
              <a:xfrm>
                <a:off x="8298800" y="2941075"/>
                <a:ext cx="896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618" extrusionOk="0">
                    <a:moveTo>
                      <a:pt x="1246" y="0"/>
                    </a:moveTo>
                    <a:lnTo>
                      <a:pt x="0" y="1277"/>
                    </a:lnTo>
                    <a:lnTo>
                      <a:pt x="2341" y="3617"/>
                    </a:lnTo>
                    <a:lnTo>
                      <a:pt x="3587" y="2340"/>
                    </a:lnTo>
                    <a:lnTo>
                      <a:pt x="12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67"/>
              <p:cNvSpPr/>
              <p:nvPr/>
            </p:nvSpPr>
            <p:spPr>
              <a:xfrm>
                <a:off x="8207600" y="2764000"/>
                <a:ext cx="22495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8907" extrusionOk="0">
                    <a:moveTo>
                      <a:pt x="1247" y="1"/>
                    </a:moveTo>
                    <a:lnTo>
                      <a:pt x="1" y="1277"/>
                    </a:lnTo>
                    <a:lnTo>
                      <a:pt x="7721" y="8907"/>
                    </a:lnTo>
                    <a:lnTo>
                      <a:pt x="8998" y="766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67"/>
              <p:cNvSpPr/>
              <p:nvPr/>
            </p:nvSpPr>
            <p:spPr>
              <a:xfrm>
                <a:off x="8342875" y="2810350"/>
                <a:ext cx="133000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5321" extrusionOk="0">
                    <a:moveTo>
                      <a:pt x="1246" y="1"/>
                    </a:moveTo>
                    <a:lnTo>
                      <a:pt x="0" y="1278"/>
                    </a:lnTo>
                    <a:lnTo>
                      <a:pt x="4073" y="5320"/>
                    </a:lnTo>
                    <a:lnTo>
                      <a:pt x="5319" y="404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67"/>
              <p:cNvSpPr/>
              <p:nvPr/>
            </p:nvSpPr>
            <p:spPr>
              <a:xfrm>
                <a:off x="7898325" y="2589225"/>
                <a:ext cx="1231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956" extrusionOk="0">
                    <a:moveTo>
                      <a:pt x="4651" y="1"/>
                    </a:moveTo>
                    <a:lnTo>
                      <a:pt x="1" y="4712"/>
                    </a:lnTo>
                    <a:lnTo>
                      <a:pt x="274" y="4955"/>
                    </a:lnTo>
                    <a:lnTo>
                      <a:pt x="4925" y="274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67"/>
              <p:cNvSpPr/>
              <p:nvPr/>
            </p:nvSpPr>
            <p:spPr>
              <a:xfrm>
                <a:off x="8048025" y="2772025"/>
                <a:ext cx="714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632" extrusionOk="0">
                    <a:moveTo>
                      <a:pt x="312" y="0"/>
                    </a:moveTo>
                    <a:cubicBezTo>
                      <a:pt x="209" y="0"/>
                      <a:pt x="105" y="5"/>
                      <a:pt x="1" y="14"/>
                    </a:cubicBezTo>
                    <a:lnTo>
                      <a:pt x="305" y="3631"/>
                    </a:lnTo>
                    <a:lnTo>
                      <a:pt x="2858" y="1048"/>
                    </a:lnTo>
                    <a:cubicBezTo>
                      <a:pt x="2147" y="364"/>
                      <a:pt x="1240" y="0"/>
                      <a:pt x="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67"/>
              <p:cNvSpPr/>
              <p:nvPr/>
            </p:nvSpPr>
            <p:spPr>
              <a:xfrm>
                <a:off x="7956075" y="2772375"/>
                <a:ext cx="995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6141" extrusionOk="0">
                    <a:moveTo>
                      <a:pt x="3679" y="0"/>
                    </a:moveTo>
                    <a:cubicBezTo>
                      <a:pt x="2858" y="61"/>
                      <a:pt x="2068" y="426"/>
                      <a:pt x="1399" y="1064"/>
                    </a:cubicBezTo>
                    <a:cubicBezTo>
                      <a:pt x="1" y="2462"/>
                      <a:pt x="1" y="4772"/>
                      <a:pt x="1460" y="6140"/>
                    </a:cubicBezTo>
                    <a:lnTo>
                      <a:pt x="3983" y="3556"/>
                    </a:lnTo>
                    <a:lnTo>
                      <a:pt x="3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67"/>
              <p:cNvSpPr/>
              <p:nvPr/>
            </p:nvSpPr>
            <p:spPr>
              <a:xfrm>
                <a:off x="7991800" y="2798975"/>
                <a:ext cx="164150" cy="15427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6171" extrusionOk="0">
                    <a:moveTo>
                      <a:pt x="5107" y="0"/>
                    </a:moveTo>
                    <a:lnTo>
                      <a:pt x="2554" y="2584"/>
                    </a:lnTo>
                    <a:lnTo>
                      <a:pt x="0" y="5167"/>
                    </a:lnTo>
                    <a:cubicBezTo>
                      <a:pt x="714" y="5836"/>
                      <a:pt x="1624" y="6171"/>
                      <a:pt x="2531" y="6171"/>
                    </a:cubicBezTo>
                    <a:cubicBezTo>
                      <a:pt x="3479" y="6171"/>
                      <a:pt x="4423" y="5806"/>
                      <a:pt x="5137" y="5076"/>
                    </a:cubicBezTo>
                    <a:cubicBezTo>
                      <a:pt x="6566" y="3678"/>
                      <a:pt x="6566" y="1368"/>
                      <a:pt x="5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67"/>
              <p:cNvSpPr/>
              <p:nvPr/>
            </p:nvSpPr>
            <p:spPr>
              <a:xfrm>
                <a:off x="8074625" y="2698650"/>
                <a:ext cx="327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08" extrusionOk="0">
                    <a:moveTo>
                      <a:pt x="639" y="1"/>
                    </a:moveTo>
                    <a:lnTo>
                      <a:pt x="0" y="639"/>
                    </a:lnTo>
                    <a:lnTo>
                      <a:pt x="669" y="1308"/>
                    </a:lnTo>
                    <a:lnTo>
                      <a:pt x="130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67"/>
              <p:cNvSpPr/>
              <p:nvPr/>
            </p:nvSpPr>
            <p:spPr>
              <a:xfrm>
                <a:off x="8106550" y="2730575"/>
                <a:ext cx="3192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8" extrusionOk="0">
                    <a:moveTo>
                      <a:pt x="638" y="0"/>
                    </a:moveTo>
                    <a:lnTo>
                      <a:pt x="0" y="639"/>
                    </a:lnTo>
                    <a:lnTo>
                      <a:pt x="638" y="1277"/>
                    </a:lnTo>
                    <a:lnTo>
                      <a:pt x="1277" y="6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67"/>
              <p:cNvSpPr/>
              <p:nvPr/>
            </p:nvSpPr>
            <p:spPr>
              <a:xfrm>
                <a:off x="8138450" y="2761725"/>
                <a:ext cx="319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9" y="1"/>
                    </a:moveTo>
                    <a:lnTo>
                      <a:pt x="1" y="639"/>
                    </a:lnTo>
                    <a:lnTo>
                      <a:pt x="639" y="1277"/>
                    </a:lnTo>
                    <a:lnTo>
                      <a:pt x="127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67"/>
              <p:cNvSpPr/>
              <p:nvPr/>
            </p:nvSpPr>
            <p:spPr>
              <a:xfrm>
                <a:off x="8109575" y="26166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0"/>
                    </a:moveTo>
                    <a:lnTo>
                      <a:pt x="1" y="2888"/>
                    </a:lnTo>
                    <a:lnTo>
                      <a:pt x="244" y="3161"/>
                    </a:lnTo>
                    <a:lnTo>
                      <a:pt x="3131" y="274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67"/>
              <p:cNvSpPr/>
              <p:nvPr/>
            </p:nvSpPr>
            <p:spPr>
              <a:xfrm>
                <a:off x="8139975" y="26485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1"/>
                    </a:moveTo>
                    <a:lnTo>
                      <a:pt x="0" y="2888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5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67"/>
              <p:cNvSpPr/>
              <p:nvPr/>
            </p:nvSpPr>
            <p:spPr>
              <a:xfrm>
                <a:off x="8171900" y="2679650"/>
                <a:ext cx="7827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63" extrusionOk="0">
                    <a:moveTo>
                      <a:pt x="2888" y="1"/>
                    </a:moveTo>
                    <a:lnTo>
                      <a:pt x="0" y="2889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67"/>
              <p:cNvSpPr/>
              <p:nvPr/>
            </p:nvSpPr>
            <p:spPr>
              <a:xfrm>
                <a:off x="8154550" y="2642250"/>
                <a:ext cx="393500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5740" h="9930" extrusionOk="0">
                    <a:moveTo>
                      <a:pt x="10111" y="1"/>
                    </a:moveTo>
                    <a:cubicBezTo>
                      <a:pt x="9231" y="1"/>
                      <a:pt x="7774" y="72"/>
                      <a:pt x="5892" y="676"/>
                    </a:cubicBezTo>
                    <a:lnTo>
                      <a:pt x="7290" y="2044"/>
                    </a:lnTo>
                    <a:cubicBezTo>
                      <a:pt x="7290" y="2044"/>
                      <a:pt x="1636" y="5236"/>
                      <a:pt x="1028" y="5722"/>
                    </a:cubicBezTo>
                    <a:cubicBezTo>
                      <a:pt x="1" y="6433"/>
                      <a:pt x="389" y="7373"/>
                      <a:pt x="1085" y="7373"/>
                    </a:cubicBezTo>
                    <a:cubicBezTo>
                      <a:pt x="1192" y="7373"/>
                      <a:pt x="1306" y="7351"/>
                      <a:pt x="1424" y="7302"/>
                    </a:cubicBezTo>
                    <a:lnTo>
                      <a:pt x="1424" y="7302"/>
                    </a:lnTo>
                    <a:cubicBezTo>
                      <a:pt x="841" y="7643"/>
                      <a:pt x="1248" y="8487"/>
                      <a:pt x="2024" y="8487"/>
                    </a:cubicBezTo>
                    <a:cubicBezTo>
                      <a:pt x="2219" y="8487"/>
                      <a:pt x="2438" y="8434"/>
                      <a:pt x="2670" y="8306"/>
                    </a:cubicBezTo>
                    <a:lnTo>
                      <a:pt x="2670" y="8306"/>
                    </a:lnTo>
                    <a:cubicBezTo>
                      <a:pt x="2190" y="8634"/>
                      <a:pt x="2235" y="9592"/>
                      <a:pt x="3189" y="9592"/>
                    </a:cubicBezTo>
                    <a:cubicBezTo>
                      <a:pt x="3382" y="9592"/>
                      <a:pt x="3614" y="9553"/>
                      <a:pt x="3886" y="9461"/>
                    </a:cubicBezTo>
                    <a:cubicBezTo>
                      <a:pt x="4025" y="9391"/>
                      <a:pt x="4575" y="9161"/>
                      <a:pt x="4743" y="9084"/>
                    </a:cubicBezTo>
                    <a:lnTo>
                      <a:pt x="4743" y="9084"/>
                    </a:lnTo>
                    <a:cubicBezTo>
                      <a:pt x="4488" y="9300"/>
                      <a:pt x="4734" y="9929"/>
                      <a:pt x="5481" y="9929"/>
                    </a:cubicBezTo>
                    <a:cubicBezTo>
                      <a:pt x="5668" y="9929"/>
                      <a:pt x="5886" y="9890"/>
                      <a:pt x="6135" y="9795"/>
                    </a:cubicBezTo>
                    <a:cubicBezTo>
                      <a:pt x="6135" y="9795"/>
                      <a:pt x="10877" y="7941"/>
                      <a:pt x="12670" y="6573"/>
                    </a:cubicBezTo>
                    <a:cubicBezTo>
                      <a:pt x="14403" y="5205"/>
                      <a:pt x="15740" y="4202"/>
                      <a:pt x="14494" y="1740"/>
                    </a:cubicBezTo>
                    <a:cubicBezTo>
                      <a:pt x="13734" y="251"/>
                      <a:pt x="12001" y="8"/>
                      <a:pt x="10755" y="8"/>
                    </a:cubicBezTo>
                    <a:cubicBezTo>
                      <a:pt x="10598" y="8"/>
                      <a:pt x="10381" y="1"/>
                      <a:pt x="10111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67"/>
              <p:cNvSpPr/>
              <p:nvPr/>
            </p:nvSpPr>
            <p:spPr>
              <a:xfrm>
                <a:off x="8269150" y="2809600"/>
                <a:ext cx="980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615" extrusionOk="0">
                    <a:moveTo>
                      <a:pt x="3739" y="1"/>
                    </a:moveTo>
                    <a:lnTo>
                      <a:pt x="1" y="2280"/>
                    </a:lnTo>
                    <a:lnTo>
                      <a:pt x="214" y="2615"/>
                    </a:lnTo>
                    <a:lnTo>
                      <a:pt x="3922" y="335"/>
                    </a:lnTo>
                    <a:lnTo>
                      <a:pt x="3739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67"/>
              <p:cNvSpPr/>
              <p:nvPr/>
            </p:nvSpPr>
            <p:spPr>
              <a:xfrm>
                <a:off x="8219000" y="2779200"/>
                <a:ext cx="12465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3041" extrusionOk="0">
                    <a:moveTo>
                      <a:pt x="4803" y="1"/>
                    </a:moveTo>
                    <a:lnTo>
                      <a:pt x="1" y="2706"/>
                    </a:lnTo>
                    <a:lnTo>
                      <a:pt x="183" y="3040"/>
                    </a:lnTo>
                    <a:lnTo>
                      <a:pt x="4986" y="305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7" name="Google Shape;1717;p67"/>
              <p:cNvSpPr/>
              <p:nvPr/>
            </p:nvSpPr>
            <p:spPr>
              <a:xfrm>
                <a:off x="8187850" y="2743500"/>
                <a:ext cx="1383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3375" extrusionOk="0">
                    <a:moveTo>
                      <a:pt x="5350" y="0"/>
                    </a:moveTo>
                    <a:lnTo>
                      <a:pt x="0" y="3040"/>
                    </a:lnTo>
                    <a:lnTo>
                      <a:pt x="183" y="3374"/>
                    </a:lnTo>
                    <a:lnTo>
                      <a:pt x="5532" y="335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8" name="Google Shape;1718;p67"/>
              <p:cNvSpPr/>
              <p:nvPr/>
            </p:nvSpPr>
            <p:spPr>
              <a:xfrm>
                <a:off x="8393025" y="2596225"/>
                <a:ext cx="178600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7776" extrusionOk="0">
                    <a:moveTo>
                      <a:pt x="2412" y="1"/>
                    </a:moveTo>
                    <a:cubicBezTo>
                      <a:pt x="2222" y="1"/>
                      <a:pt x="2027" y="9"/>
                      <a:pt x="1824" y="25"/>
                    </a:cubicBezTo>
                    <a:lnTo>
                      <a:pt x="0" y="1393"/>
                    </a:lnTo>
                    <a:cubicBezTo>
                      <a:pt x="1976" y="3216"/>
                      <a:pt x="3769" y="5222"/>
                      <a:pt x="4955" y="7776"/>
                    </a:cubicBezTo>
                    <a:lnTo>
                      <a:pt x="7143" y="6408"/>
                    </a:lnTo>
                    <a:cubicBezTo>
                      <a:pt x="7086" y="2523"/>
                      <a:pt x="5775" y="1"/>
                      <a:pt x="2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9" name="Google Shape;1719;p67"/>
              <p:cNvSpPr/>
              <p:nvPr/>
            </p:nvSpPr>
            <p:spPr>
              <a:xfrm>
                <a:off x="8414300" y="2251325"/>
                <a:ext cx="631150" cy="53000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200" extrusionOk="0">
                    <a:moveTo>
                      <a:pt x="17805" y="1"/>
                    </a:moveTo>
                    <a:cubicBezTo>
                      <a:pt x="16527" y="1"/>
                      <a:pt x="15083" y="409"/>
                      <a:pt x="13557" y="1359"/>
                    </a:cubicBezTo>
                    <a:lnTo>
                      <a:pt x="0" y="14125"/>
                    </a:lnTo>
                    <a:cubicBezTo>
                      <a:pt x="0" y="14125"/>
                      <a:pt x="3253" y="16100"/>
                      <a:pt x="5350" y="21177"/>
                    </a:cubicBezTo>
                    <a:cubicBezTo>
                      <a:pt x="5350" y="21177"/>
                      <a:pt x="5323" y="21199"/>
                      <a:pt x="5342" y="21199"/>
                    </a:cubicBezTo>
                    <a:cubicBezTo>
                      <a:pt x="5372" y="21199"/>
                      <a:pt x="5518" y="21141"/>
                      <a:pt x="6079" y="20842"/>
                    </a:cubicBezTo>
                    <a:cubicBezTo>
                      <a:pt x="11338" y="17985"/>
                      <a:pt x="16596" y="14186"/>
                      <a:pt x="20213" y="10781"/>
                    </a:cubicBezTo>
                    <a:cubicBezTo>
                      <a:pt x="25245" y="6209"/>
                      <a:pt x="22788" y="1"/>
                      <a:pt x="178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0" name="Google Shape;1720;p67"/>
              <p:cNvSpPr/>
              <p:nvPr/>
            </p:nvSpPr>
            <p:spPr>
              <a:xfrm>
                <a:off x="8484200" y="2300700"/>
                <a:ext cx="33895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9445" extrusionOk="0">
                    <a:moveTo>
                      <a:pt x="12329" y="1"/>
                    </a:moveTo>
                    <a:cubicBezTo>
                      <a:pt x="10948" y="1"/>
                      <a:pt x="9666" y="321"/>
                      <a:pt x="8512" y="934"/>
                    </a:cubicBezTo>
                    <a:lnTo>
                      <a:pt x="1" y="9171"/>
                    </a:lnTo>
                    <a:lnTo>
                      <a:pt x="274" y="9445"/>
                    </a:lnTo>
                    <a:lnTo>
                      <a:pt x="8724" y="1238"/>
                    </a:lnTo>
                    <a:cubicBezTo>
                      <a:pt x="9813" y="671"/>
                      <a:pt x="10953" y="374"/>
                      <a:pt x="12207" y="374"/>
                    </a:cubicBezTo>
                    <a:cubicBezTo>
                      <a:pt x="12633" y="374"/>
                      <a:pt x="13072" y="409"/>
                      <a:pt x="13527" y="478"/>
                    </a:cubicBezTo>
                    <a:lnTo>
                      <a:pt x="13557" y="83"/>
                    </a:lnTo>
                    <a:cubicBezTo>
                      <a:pt x="13140" y="28"/>
                      <a:pt x="12730" y="1"/>
                      <a:pt x="12329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1" name="Google Shape;1721;p67"/>
              <p:cNvSpPr/>
              <p:nvPr/>
            </p:nvSpPr>
            <p:spPr>
              <a:xfrm>
                <a:off x="8547275" y="2672825"/>
                <a:ext cx="17860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4499" extrusionOk="0">
                    <a:moveTo>
                      <a:pt x="6900" y="0"/>
                    </a:moveTo>
                    <a:cubicBezTo>
                      <a:pt x="6870" y="0"/>
                      <a:pt x="4286" y="2037"/>
                      <a:pt x="1" y="4165"/>
                    </a:cubicBezTo>
                    <a:lnTo>
                      <a:pt x="153" y="4499"/>
                    </a:lnTo>
                    <a:cubicBezTo>
                      <a:pt x="4438" y="2341"/>
                      <a:pt x="7083" y="304"/>
                      <a:pt x="7144" y="304"/>
                    </a:cubicBezTo>
                    <a:lnTo>
                      <a:pt x="6900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2" name="Google Shape;1722;p67"/>
              <p:cNvSpPr/>
              <p:nvPr/>
            </p:nvSpPr>
            <p:spPr>
              <a:xfrm>
                <a:off x="8082225" y="1372650"/>
                <a:ext cx="805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27" extrusionOk="0">
                    <a:moveTo>
                      <a:pt x="3222" y="1"/>
                    </a:moveTo>
                    <a:lnTo>
                      <a:pt x="0" y="31"/>
                    </a:lnTo>
                    <a:lnTo>
                      <a:pt x="0" y="426"/>
                    </a:lnTo>
                    <a:lnTo>
                      <a:pt x="3222" y="365"/>
                    </a:lnTo>
                    <a:lnTo>
                      <a:pt x="3222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3" name="Google Shape;1723;p67"/>
              <p:cNvSpPr/>
              <p:nvPr/>
            </p:nvSpPr>
            <p:spPr>
              <a:xfrm>
                <a:off x="8099700" y="1179925"/>
                <a:ext cx="381600" cy="425225"/>
              </a:xfrm>
              <a:custGeom>
                <a:avLst/>
                <a:gdLst/>
                <a:ahLst/>
                <a:cxnLst/>
                <a:rect l="l" t="t" r="r" b="b"/>
                <a:pathLst>
                  <a:path w="15264" h="17009" extrusionOk="0">
                    <a:moveTo>
                      <a:pt x="6037" y="1"/>
                    </a:moveTo>
                    <a:cubicBezTo>
                      <a:pt x="4691" y="1"/>
                      <a:pt x="3425" y="661"/>
                      <a:pt x="2463" y="2299"/>
                    </a:cubicBezTo>
                    <a:cubicBezTo>
                      <a:pt x="2463" y="2299"/>
                      <a:pt x="0" y="10992"/>
                      <a:pt x="274" y="13363"/>
                    </a:cubicBezTo>
                    <a:cubicBezTo>
                      <a:pt x="493" y="15469"/>
                      <a:pt x="1179" y="17009"/>
                      <a:pt x="4590" y="17009"/>
                    </a:cubicBezTo>
                    <a:cubicBezTo>
                      <a:pt x="4971" y="17009"/>
                      <a:pt x="5385" y="16989"/>
                      <a:pt x="5836" y="16950"/>
                    </a:cubicBezTo>
                    <a:cubicBezTo>
                      <a:pt x="10365" y="16585"/>
                      <a:pt x="12615" y="13849"/>
                      <a:pt x="14135" y="9655"/>
                    </a:cubicBezTo>
                    <a:cubicBezTo>
                      <a:pt x="15264" y="6497"/>
                      <a:pt x="10258" y="1"/>
                      <a:pt x="6037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4" name="Google Shape;1724;p67"/>
              <p:cNvSpPr/>
              <p:nvPr/>
            </p:nvSpPr>
            <p:spPr>
              <a:xfrm>
                <a:off x="8215200" y="1564900"/>
                <a:ext cx="132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794" extrusionOk="0">
                    <a:moveTo>
                      <a:pt x="5016" y="1"/>
                    </a:moveTo>
                    <a:cubicBezTo>
                      <a:pt x="3587" y="1308"/>
                      <a:pt x="61" y="1399"/>
                      <a:pt x="1" y="1399"/>
                    </a:cubicBezTo>
                    <a:lnTo>
                      <a:pt x="1" y="1794"/>
                    </a:lnTo>
                    <a:cubicBezTo>
                      <a:pt x="153" y="1794"/>
                      <a:pt x="3739" y="1703"/>
                      <a:pt x="5289" y="274"/>
                    </a:cubicBez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0506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5" name="Google Shape;1725;p67"/>
              <p:cNvSpPr/>
              <p:nvPr/>
            </p:nvSpPr>
            <p:spPr>
              <a:xfrm>
                <a:off x="8131625" y="1090400"/>
                <a:ext cx="393650" cy="4525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18100" extrusionOk="0">
                    <a:moveTo>
                      <a:pt x="7587" y="0"/>
                    </a:moveTo>
                    <a:cubicBezTo>
                      <a:pt x="6480" y="0"/>
                      <a:pt x="5372" y="293"/>
                      <a:pt x="4347" y="682"/>
                    </a:cubicBezTo>
                    <a:cubicBezTo>
                      <a:pt x="3891" y="713"/>
                      <a:pt x="3404" y="774"/>
                      <a:pt x="2979" y="986"/>
                    </a:cubicBezTo>
                    <a:cubicBezTo>
                      <a:pt x="2553" y="1169"/>
                      <a:pt x="2219" y="1473"/>
                      <a:pt x="1915" y="1807"/>
                    </a:cubicBezTo>
                    <a:cubicBezTo>
                      <a:pt x="1155" y="2658"/>
                      <a:pt x="669" y="3722"/>
                      <a:pt x="517" y="4786"/>
                    </a:cubicBezTo>
                    <a:cubicBezTo>
                      <a:pt x="395" y="5333"/>
                      <a:pt x="0" y="7704"/>
                      <a:pt x="699" y="7977"/>
                    </a:cubicBezTo>
                    <a:cubicBezTo>
                      <a:pt x="821" y="7552"/>
                      <a:pt x="882" y="7248"/>
                      <a:pt x="882" y="7248"/>
                    </a:cubicBezTo>
                    <a:cubicBezTo>
                      <a:pt x="882" y="7248"/>
                      <a:pt x="1089" y="6021"/>
                      <a:pt x="3122" y="6021"/>
                    </a:cubicBezTo>
                    <a:cubicBezTo>
                      <a:pt x="4004" y="6021"/>
                      <a:pt x="5229" y="6252"/>
                      <a:pt x="6930" y="6914"/>
                    </a:cubicBezTo>
                    <a:cubicBezTo>
                      <a:pt x="7082" y="7096"/>
                      <a:pt x="7234" y="7248"/>
                      <a:pt x="7356" y="7461"/>
                    </a:cubicBezTo>
                    <a:cubicBezTo>
                      <a:pt x="7569" y="8008"/>
                      <a:pt x="7386" y="8646"/>
                      <a:pt x="7143" y="9132"/>
                    </a:cubicBezTo>
                    <a:cubicBezTo>
                      <a:pt x="6930" y="9649"/>
                      <a:pt x="6626" y="10196"/>
                      <a:pt x="6657" y="10774"/>
                    </a:cubicBezTo>
                    <a:cubicBezTo>
                      <a:pt x="6687" y="11260"/>
                      <a:pt x="6991" y="11777"/>
                      <a:pt x="7447" y="11990"/>
                    </a:cubicBezTo>
                    <a:cubicBezTo>
                      <a:pt x="7538" y="11230"/>
                      <a:pt x="7690" y="10439"/>
                      <a:pt x="8268" y="9953"/>
                    </a:cubicBezTo>
                    <a:cubicBezTo>
                      <a:pt x="8535" y="9723"/>
                      <a:pt x="8864" y="9613"/>
                      <a:pt x="9193" y="9613"/>
                    </a:cubicBezTo>
                    <a:cubicBezTo>
                      <a:pt x="9689" y="9613"/>
                      <a:pt x="10182" y="9861"/>
                      <a:pt x="10456" y="10318"/>
                    </a:cubicBezTo>
                    <a:cubicBezTo>
                      <a:pt x="10943" y="11169"/>
                      <a:pt x="10608" y="12263"/>
                      <a:pt x="10183" y="13175"/>
                    </a:cubicBezTo>
                    <a:cubicBezTo>
                      <a:pt x="9788" y="14087"/>
                      <a:pt x="9271" y="15060"/>
                      <a:pt x="9575" y="16032"/>
                    </a:cubicBezTo>
                    <a:cubicBezTo>
                      <a:pt x="9696" y="16367"/>
                      <a:pt x="9940" y="16671"/>
                      <a:pt x="10152" y="16975"/>
                    </a:cubicBezTo>
                    <a:cubicBezTo>
                      <a:pt x="10608" y="17582"/>
                      <a:pt x="11824" y="18099"/>
                      <a:pt x="11824" y="18099"/>
                    </a:cubicBezTo>
                    <a:cubicBezTo>
                      <a:pt x="11824" y="18099"/>
                      <a:pt x="15137" y="16823"/>
                      <a:pt x="15472" y="12719"/>
                    </a:cubicBezTo>
                    <a:cubicBezTo>
                      <a:pt x="15289" y="11351"/>
                      <a:pt x="15563" y="10227"/>
                      <a:pt x="15654" y="8889"/>
                    </a:cubicBezTo>
                    <a:cubicBezTo>
                      <a:pt x="15745" y="8069"/>
                      <a:pt x="15563" y="7278"/>
                      <a:pt x="15289" y="6518"/>
                    </a:cubicBezTo>
                    <a:cubicBezTo>
                      <a:pt x="14803" y="5242"/>
                      <a:pt x="14134" y="4178"/>
                      <a:pt x="13161" y="3266"/>
                    </a:cubicBezTo>
                    <a:cubicBezTo>
                      <a:pt x="11946" y="2141"/>
                      <a:pt x="10791" y="682"/>
                      <a:pt x="9180" y="227"/>
                    </a:cubicBezTo>
                    <a:cubicBezTo>
                      <a:pt x="8655" y="68"/>
                      <a:pt x="8121" y="0"/>
                      <a:pt x="7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67"/>
              <p:cNvSpPr/>
              <p:nvPr/>
            </p:nvSpPr>
            <p:spPr>
              <a:xfrm>
                <a:off x="8073100" y="1297975"/>
                <a:ext cx="813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210" extrusionOk="0">
                    <a:moveTo>
                      <a:pt x="2189" y="313"/>
                    </a:moveTo>
                    <a:cubicBezTo>
                      <a:pt x="2280" y="313"/>
                      <a:pt x="2402" y="374"/>
                      <a:pt x="2463" y="495"/>
                    </a:cubicBezTo>
                    <a:cubicBezTo>
                      <a:pt x="2797" y="951"/>
                      <a:pt x="2858" y="2015"/>
                      <a:pt x="2615" y="3170"/>
                    </a:cubicBezTo>
                    <a:cubicBezTo>
                      <a:pt x="2289" y="4707"/>
                      <a:pt x="1533" y="5756"/>
                      <a:pt x="1072" y="5756"/>
                    </a:cubicBezTo>
                    <a:cubicBezTo>
                      <a:pt x="1059" y="5756"/>
                      <a:pt x="1047" y="5755"/>
                      <a:pt x="1034" y="5754"/>
                    </a:cubicBezTo>
                    <a:cubicBezTo>
                      <a:pt x="943" y="5754"/>
                      <a:pt x="821" y="5662"/>
                      <a:pt x="761" y="5541"/>
                    </a:cubicBezTo>
                    <a:cubicBezTo>
                      <a:pt x="426" y="5085"/>
                      <a:pt x="365" y="4021"/>
                      <a:pt x="609" y="2896"/>
                    </a:cubicBezTo>
                    <a:cubicBezTo>
                      <a:pt x="943" y="1346"/>
                      <a:pt x="1672" y="313"/>
                      <a:pt x="2159" y="313"/>
                    </a:cubicBezTo>
                    <a:close/>
                    <a:moveTo>
                      <a:pt x="2173" y="1"/>
                    </a:moveTo>
                    <a:cubicBezTo>
                      <a:pt x="1414" y="1"/>
                      <a:pt x="623" y="1213"/>
                      <a:pt x="274" y="2896"/>
                    </a:cubicBezTo>
                    <a:cubicBezTo>
                      <a:pt x="1" y="4143"/>
                      <a:pt x="61" y="5298"/>
                      <a:pt x="457" y="5845"/>
                    </a:cubicBezTo>
                    <a:cubicBezTo>
                      <a:pt x="609" y="6058"/>
                      <a:pt x="791" y="6149"/>
                      <a:pt x="973" y="6209"/>
                    </a:cubicBezTo>
                    <a:lnTo>
                      <a:pt x="1095" y="6209"/>
                    </a:lnTo>
                    <a:cubicBezTo>
                      <a:pt x="1855" y="6209"/>
                      <a:pt x="2645" y="4994"/>
                      <a:pt x="3010" y="3322"/>
                    </a:cubicBezTo>
                    <a:cubicBezTo>
                      <a:pt x="3253" y="2045"/>
                      <a:pt x="3192" y="921"/>
                      <a:pt x="2797" y="343"/>
                    </a:cubicBezTo>
                    <a:cubicBezTo>
                      <a:pt x="2645" y="161"/>
                      <a:pt x="2463" y="39"/>
                      <a:pt x="2280" y="9"/>
                    </a:cubicBezTo>
                    <a:cubicBezTo>
                      <a:pt x="2245" y="3"/>
                      <a:pt x="2209" y="1"/>
                      <a:pt x="2173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67"/>
              <p:cNvSpPr/>
              <p:nvPr/>
            </p:nvSpPr>
            <p:spPr>
              <a:xfrm>
                <a:off x="8165050" y="1310900"/>
                <a:ext cx="8210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6210" extrusionOk="0">
                    <a:moveTo>
                      <a:pt x="2219" y="373"/>
                    </a:moveTo>
                    <a:cubicBezTo>
                      <a:pt x="2280" y="373"/>
                      <a:pt x="2402" y="434"/>
                      <a:pt x="2463" y="556"/>
                    </a:cubicBezTo>
                    <a:cubicBezTo>
                      <a:pt x="2827" y="1012"/>
                      <a:pt x="2858" y="2075"/>
                      <a:pt x="2615" y="3200"/>
                    </a:cubicBezTo>
                    <a:cubicBezTo>
                      <a:pt x="2294" y="4747"/>
                      <a:pt x="1552" y="5789"/>
                      <a:pt x="1090" y="5789"/>
                    </a:cubicBezTo>
                    <a:cubicBezTo>
                      <a:pt x="1071" y="5789"/>
                      <a:pt x="1052" y="5787"/>
                      <a:pt x="1034" y="5784"/>
                    </a:cubicBezTo>
                    <a:cubicBezTo>
                      <a:pt x="943" y="5784"/>
                      <a:pt x="852" y="5723"/>
                      <a:pt x="760" y="5601"/>
                    </a:cubicBezTo>
                    <a:cubicBezTo>
                      <a:pt x="426" y="5145"/>
                      <a:pt x="396" y="4082"/>
                      <a:pt x="608" y="2957"/>
                    </a:cubicBezTo>
                    <a:cubicBezTo>
                      <a:pt x="943" y="1376"/>
                      <a:pt x="1672" y="373"/>
                      <a:pt x="2159" y="373"/>
                    </a:cubicBezTo>
                    <a:close/>
                    <a:moveTo>
                      <a:pt x="2175" y="0"/>
                    </a:moveTo>
                    <a:cubicBezTo>
                      <a:pt x="1416" y="0"/>
                      <a:pt x="623" y="1240"/>
                      <a:pt x="274" y="2896"/>
                    </a:cubicBezTo>
                    <a:cubicBezTo>
                      <a:pt x="1" y="4173"/>
                      <a:pt x="92" y="5297"/>
                      <a:pt x="456" y="5875"/>
                    </a:cubicBezTo>
                    <a:cubicBezTo>
                      <a:pt x="608" y="6057"/>
                      <a:pt x="791" y="6179"/>
                      <a:pt x="1004" y="6209"/>
                    </a:cubicBezTo>
                    <a:lnTo>
                      <a:pt x="1095" y="6209"/>
                    </a:lnTo>
                    <a:cubicBezTo>
                      <a:pt x="1855" y="6209"/>
                      <a:pt x="2675" y="4993"/>
                      <a:pt x="3010" y="3322"/>
                    </a:cubicBezTo>
                    <a:cubicBezTo>
                      <a:pt x="3283" y="2075"/>
                      <a:pt x="3192" y="920"/>
                      <a:pt x="2827" y="373"/>
                    </a:cubicBezTo>
                    <a:cubicBezTo>
                      <a:pt x="2675" y="160"/>
                      <a:pt x="2463" y="69"/>
                      <a:pt x="2280" y="9"/>
                    </a:cubicBezTo>
                    <a:cubicBezTo>
                      <a:pt x="2245" y="3"/>
                      <a:pt x="2210" y="0"/>
                      <a:pt x="217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67"/>
              <p:cNvSpPr/>
              <p:nvPr/>
            </p:nvSpPr>
            <p:spPr>
              <a:xfrm>
                <a:off x="8143775" y="1336800"/>
                <a:ext cx="456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706" extrusionOk="0">
                    <a:moveTo>
                      <a:pt x="650" y="1"/>
                    </a:moveTo>
                    <a:cubicBezTo>
                      <a:pt x="414" y="1"/>
                      <a:pt x="200" y="64"/>
                      <a:pt x="0" y="188"/>
                    </a:cubicBezTo>
                    <a:lnTo>
                      <a:pt x="244" y="492"/>
                    </a:lnTo>
                    <a:cubicBezTo>
                      <a:pt x="377" y="408"/>
                      <a:pt x="529" y="361"/>
                      <a:pt x="702" y="361"/>
                    </a:cubicBezTo>
                    <a:cubicBezTo>
                      <a:pt x="965" y="361"/>
                      <a:pt x="1276" y="467"/>
                      <a:pt x="1642" y="705"/>
                    </a:cubicBezTo>
                    <a:lnTo>
                      <a:pt x="1824" y="401"/>
                    </a:lnTo>
                    <a:cubicBezTo>
                      <a:pt x="1376" y="132"/>
                      <a:pt x="991" y="1"/>
                      <a:pt x="650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67"/>
              <p:cNvSpPr/>
              <p:nvPr/>
            </p:nvSpPr>
            <p:spPr>
              <a:xfrm>
                <a:off x="8235725" y="1386325"/>
                <a:ext cx="813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457" extrusionOk="0">
                    <a:moveTo>
                      <a:pt x="3253" y="1"/>
                    </a:moveTo>
                    <a:lnTo>
                      <a:pt x="0" y="61"/>
                    </a:lnTo>
                    <a:lnTo>
                      <a:pt x="31" y="457"/>
                    </a:lnTo>
                    <a:lnTo>
                      <a:pt x="3253" y="396"/>
                    </a:lnTo>
                    <a:lnTo>
                      <a:pt x="3253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67"/>
              <p:cNvSpPr/>
              <p:nvPr/>
            </p:nvSpPr>
            <p:spPr>
              <a:xfrm>
                <a:off x="7285850" y="1475650"/>
                <a:ext cx="271300" cy="172350"/>
              </a:xfrm>
              <a:custGeom>
                <a:avLst/>
                <a:gdLst/>
                <a:ahLst/>
                <a:cxnLst/>
                <a:rect l="l" t="t" r="r" b="b"/>
                <a:pathLst>
                  <a:path w="10852" h="6894" extrusionOk="0">
                    <a:moveTo>
                      <a:pt x="4778" y="0"/>
                    </a:moveTo>
                    <a:cubicBezTo>
                      <a:pt x="3276" y="0"/>
                      <a:pt x="1475" y="268"/>
                      <a:pt x="639" y="1291"/>
                    </a:cubicBezTo>
                    <a:cubicBezTo>
                      <a:pt x="1" y="2294"/>
                      <a:pt x="365" y="3753"/>
                      <a:pt x="487" y="4482"/>
                    </a:cubicBezTo>
                    <a:cubicBezTo>
                      <a:pt x="640" y="5324"/>
                      <a:pt x="943" y="6230"/>
                      <a:pt x="1719" y="6230"/>
                    </a:cubicBezTo>
                    <a:cubicBezTo>
                      <a:pt x="1868" y="6230"/>
                      <a:pt x="2034" y="6197"/>
                      <a:pt x="2220" y="6124"/>
                    </a:cubicBezTo>
                    <a:cubicBezTo>
                      <a:pt x="2268" y="6609"/>
                      <a:pt x="2824" y="6844"/>
                      <a:pt x="3325" y="6844"/>
                    </a:cubicBezTo>
                    <a:cubicBezTo>
                      <a:pt x="3763" y="6844"/>
                      <a:pt x="4160" y="6663"/>
                      <a:pt x="4135" y="6311"/>
                    </a:cubicBezTo>
                    <a:lnTo>
                      <a:pt x="4135" y="6311"/>
                    </a:lnTo>
                    <a:cubicBezTo>
                      <a:pt x="4166" y="6710"/>
                      <a:pt x="4573" y="6893"/>
                      <a:pt x="4992" y="6893"/>
                    </a:cubicBezTo>
                    <a:cubicBezTo>
                      <a:pt x="5461" y="6893"/>
                      <a:pt x="5944" y="6662"/>
                      <a:pt x="5928" y="6245"/>
                    </a:cubicBezTo>
                    <a:lnTo>
                      <a:pt x="5928" y="6245"/>
                    </a:lnTo>
                    <a:cubicBezTo>
                      <a:pt x="6032" y="6609"/>
                      <a:pt x="6379" y="6789"/>
                      <a:pt x="6734" y="6789"/>
                    </a:cubicBezTo>
                    <a:cubicBezTo>
                      <a:pt x="7210" y="6789"/>
                      <a:pt x="7700" y="6464"/>
                      <a:pt x="7630" y="5820"/>
                    </a:cubicBezTo>
                    <a:lnTo>
                      <a:pt x="7600" y="3267"/>
                    </a:lnTo>
                    <a:lnTo>
                      <a:pt x="10852" y="3236"/>
                    </a:lnTo>
                    <a:cubicBezTo>
                      <a:pt x="10852" y="3236"/>
                      <a:pt x="9150" y="865"/>
                      <a:pt x="7144" y="258"/>
                    </a:cubicBezTo>
                    <a:cubicBezTo>
                      <a:pt x="6944" y="164"/>
                      <a:pt x="5953" y="0"/>
                      <a:pt x="4778" y="0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67"/>
              <p:cNvSpPr/>
              <p:nvPr/>
            </p:nvSpPr>
            <p:spPr>
              <a:xfrm>
                <a:off x="7326125" y="1538300"/>
                <a:ext cx="197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618" extrusionOk="0">
                    <a:moveTo>
                      <a:pt x="31" y="1"/>
                    </a:moveTo>
                    <a:cubicBezTo>
                      <a:pt x="1" y="1095"/>
                      <a:pt x="122" y="2280"/>
                      <a:pt x="426" y="3618"/>
                    </a:cubicBezTo>
                    <a:lnTo>
                      <a:pt x="791" y="3527"/>
                    </a:lnTo>
                    <a:cubicBezTo>
                      <a:pt x="517" y="2250"/>
                      <a:pt x="396" y="1095"/>
                      <a:pt x="42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2" name="Google Shape;1732;p67"/>
              <p:cNvSpPr/>
              <p:nvPr/>
            </p:nvSpPr>
            <p:spPr>
              <a:xfrm>
                <a:off x="7374000" y="1534500"/>
                <a:ext cx="20550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953" extrusionOk="0">
                    <a:moveTo>
                      <a:pt x="31" y="1"/>
                    </a:moveTo>
                    <a:cubicBezTo>
                      <a:pt x="1" y="1156"/>
                      <a:pt x="122" y="2432"/>
                      <a:pt x="457" y="3952"/>
                    </a:cubicBezTo>
                    <a:lnTo>
                      <a:pt x="821" y="3861"/>
                    </a:lnTo>
                    <a:cubicBezTo>
                      <a:pt x="487" y="2402"/>
                      <a:pt x="335" y="1156"/>
                      <a:pt x="39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3" name="Google Shape;1733;p67"/>
              <p:cNvSpPr/>
              <p:nvPr/>
            </p:nvSpPr>
            <p:spPr>
              <a:xfrm>
                <a:off x="7421875" y="1530700"/>
                <a:ext cx="1675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983" extrusionOk="0">
                    <a:moveTo>
                      <a:pt x="92" y="1"/>
                    </a:moveTo>
                    <a:cubicBezTo>
                      <a:pt x="1" y="1186"/>
                      <a:pt x="92" y="2463"/>
                      <a:pt x="274" y="3983"/>
                    </a:cubicBezTo>
                    <a:lnTo>
                      <a:pt x="669" y="3952"/>
                    </a:lnTo>
                    <a:cubicBezTo>
                      <a:pt x="487" y="2463"/>
                      <a:pt x="396" y="1186"/>
                      <a:pt x="487" y="3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34" name="Google Shape;1734;p67"/>
          <p:cNvGrpSpPr/>
          <p:nvPr/>
        </p:nvGrpSpPr>
        <p:grpSpPr>
          <a:xfrm>
            <a:off x="5539229" y="2476506"/>
            <a:ext cx="1027243" cy="2284639"/>
            <a:chOff x="-696950" y="1036475"/>
            <a:chExt cx="1654175" cy="3724550"/>
          </a:xfrm>
        </p:grpSpPr>
        <p:sp>
          <p:nvSpPr>
            <p:cNvPr id="1735" name="Google Shape;1735;p67"/>
            <p:cNvSpPr/>
            <p:nvPr/>
          </p:nvSpPr>
          <p:spPr>
            <a:xfrm>
              <a:off x="-304225" y="3715050"/>
              <a:ext cx="218875" cy="185150"/>
            </a:xfrm>
            <a:custGeom>
              <a:avLst/>
              <a:gdLst/>
              <a:ahLst/>
              <a:cxnLst/>
              <a:rect l="l" t="t" r="r" b="b"/>
              <a:pathLst>
                <a:path w="8755" h="7406" extrusionOk="0">
                  <a:moveTo>
                    <a:pt x="4527" y="0"/>
                  </a:moveTo>
                  <a:cubicBezTo>
                    <a:pt x="2861" y="0"/>
                    <a:pt x="1222" y="838"/>
                    <a:pt x="699" y="2567"/>
                  </a:cubicBezTo>
                  <a:cubicBezTo>
                    <a:pt x="0" y="4847"/>
                    <a:pt x="1672" y="7279"/>
                    <a:pt x="4043" y="7400"/>
                  </a:cubicBezTo>
                  <a:cubicBezTo>
                    <a:pt x="4122" y="7404"/>
                    <a:pt x="4202" y="7406"/>
                    <a:pt x="4283" y="7406"/>
                  </a:cubicBezTo>
                  <a:cubicBezTo>
                    <a:pt x="5499" y="7406"/>
                    <a:pt x="6835" y="6975"/>
                    <a:pt x="7690" y="6063"/>
                  </a:cubicBezTo>
                  <a:cubicBezTo>
                    <a:pt x="8572" y="5029"/>
                    <a:pt x="8754" y="3601"/>
                    <a:pt x="8329" y="2385"/>
                  </a:cubicBezTo>
                  <a:cubicBezTo>
                    <a:pt x="8055" y="1686"/>
                    <a:pt x="7599" y="1048"/>
                    <a:pt x="6961" y="652"/>
                  </a:cubicBezTo>
                  <a:cubicBezTo>
                    <a:pt x="6240" y="220"/>
                    <a:pt x="5380" y="0"/>
                    <a:pt x="4527" y="0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67"/>
            <p:cNvSpPr/>
            <p:nvPr/>
          </p:nvSpPr>
          <p:spPr>
            <a:xfrm>
              <a:off x="-241175" y="3766150"/>
              <a:ext cx="96550" cy="81575"/>
            </a:xfrm>
            <a:custGeom>
              <a:avLst/>
              <a:gdLst/>
              <a:ahLst/>
              <a:cxnLst/>
              <a:rect l="l" t="t" r="r" b="b"/>
              <a:pathLst>
                <a:path w="3862" h="3263" extrusionOk="0">
                  <a:moveTo>
                    <a:pt x="1996" y="1"/>
                  </a:moveTo>
                  <a:cubicBezTo>
                    <a:pt x="1255" y="1"/>
                    <a:pt x="526" y="366"/>
                    <a:pt x="305" y="1131"/>
                  </a:cubicBezTo>
                  <a:cubicBezTo>
                    <a:pt x="1" y="2104"/>
                    <a:pt x="730" y="3168"/>
                    <a:pt x="1794" y="3259"/>
                  </a:cubicBezTo>
                  <a:cubicBezTo>
                    <a:pt x="1833" y="3261"/>
                    <a:pt x="1872" y="3262"/>
                    <a:pt x="1912" y="3262"/>
                  </a:cubicBezTo>
                  <a:cubicBezTo>
                    <a:pt x="2435" y="3262"/>
                    <a:pt x="3036" y="3075"/>
                    <a:pt x="3375" y="2651"/>
                  </a:cubicBezTo>
                  <a:cubicBezTo>
                    <a:pt x="3800" y="2225"/>
                    <a:pt x="3861" y="1587"/>
                    <a:pt x="3679" y="1040"/>
                  </a:cubicBezTo>
                  <a:cubicBezTo>
                    <a:pt x="3557" y="736"/>
                    <a:pt x="3375" y="493"/>
                    <a:pt x="3071" y="280"/>
                  </a:cubicBezTo>
                  <a:cubicBezTo>
                    <a:pt x="2753" y="96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67"/>
            <p:cNvSpPr/>
            <p:nvPr/>
          </p:nvSpPr>
          <p:spPr>
            <a:xfrm>
              <a:off x="275575" y="4606750"/>
              <a:ext cx="477975" cy="154275"/>
            </a:xfrm>
            <a:custGeom>
              <a:avLst/>
              <a:gdLst/>
              <a:ahLst/>
              <a:cxnLst/>
              <a:rect l="l" t="t" r="r" b="b"/>
              <a:pathLst>
                <a:path w="19119" h="6171" extrusionOk="0">
                  <a:moveTo>
                    <a:pt x="9423" y="0"/>
                  </a:moveTo>
                  <a:lnTo>
                    <a:pt x="578" y="152"/>
                  </a:lnTo>
                  <a:cubicBezTo>
                    <a:pt x="152" y="2189"/>
                    <a:pt x="0" y="4195"/>
                    <a:pt x="122" y="6170"/>
                  </a:cubicBezTo>
                  <a:lnTo>
                    <a:pt x="18724" y="6170"/>
                  </a:lnTo>
                  <a:cubicBezTo>
                    <a:pt x="19119" y="4590"/>
                    <a:pt x="18906" y="3708"/>
                    <a:pt x="14803" y="2523"/>
                  </a:cubicBezTo>
                  <a:cubicBezTo>
                    <a:pt x="12462" y="1915"/>
                    <a:pt x="9423" y="0"/>
                    <a:pt x="9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67"/>
            <p:cNvSpPr/>
            <p:nvPr/>
          </p:nvSpPr>
          <p:spPr>
            <a:xfrm>
              <a:off x="-361975" y="4606750"/>
              <a:ext cx="411125" cy="154275"/>
            </a:xfrm>
            <a:custGeom>
              <a:avLst/>
              <a:gdLst/>
              <a:ahLst/>
              <a:cxnLst/>
              <a:rect l="l" t="t" r="r" b="b"/>
              <a:pathLst>
                <a:path w="16445" h="6171" extrusionOk="0">
                  <a:moveTo>
                    <a:pt x="9423" y="0"/>
                  </a:moveTo>
                  <a:lnTo>
                    <a:pt x="578" y="152"/>
                  </a:lnTo>
                  <a:cubicBezTo>
                    <a:pt x="152" y="2189"/>
                    <a:pt x="0" y="4195"/>
                    <a:pt x="122" y="6170"/>
                  </a:cubicBezTo>
                  <a:lnTo>
                    <a:pt x="16444" y="6170"/>
                  </a:lnTo>
                  <a:cubicBezTo>
                    <a:pt x="16444" y="6170"/>
                    <a:pt x="16444" y="3556"/>
                    <a:pt x="13374" y="2523"/>
                  </a:cubicBezTo>
                  <a:cubicBezTo>
                    <a:pt x="10639" y="1581"/>
                    <a:pt x="9423" y="0"/>
                    <a:pt x="9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67"/>
            <p:cNvSpPr/>
            <p:nvPr/>
          </p:nvSpPr>
          <p:spPr>
            <a:xfrm>
              <a:off x="-494200" y="2698650"/>
              <a:ext cx="1024350" cy="1929475"/>
            </a:xfrm>
            <a:custGeom>
              <a:avLst/>
              <a:gdLst/>
              <a:ahLst/>
              <a:cxnLst/>
              <a:rect l="l" t="t" r="r" b="b"/>
              <a:pathLst>
                <a:path w="40974" h="77179" extrusionOk="0">
                  <a:moveTo>
                    <a:pt x="29818" y="1"/>
                  </a:moveTo>
                  <a:lnTo>
                    <a:pt x="5137" y="639"/>
                  </a:lnTo>
                  <a:cubicBezTo>
                    <a:pt x="0" y="15107"/>
                    <a:pt x="4073" y="72859"/>
                    <a:pt x="4985" y="76446"/>
                  </a:cubicBezTo>
                  <a:cubicBezTo>
                    <a:pt x="5763" y="76924"/>
                    <a:pt x="7070" y="77153"/>
                    <a:pt x="8867" y="77153"/>
                  </a:cubicBezTo>
                  <a:cubicBezTo>
                    <a:pt x="10723" y="77153"/>
                    <a:pt x="13101" y="76909"/>
                    <a:pt x="15958" y="76446"/>
                  </a:cubicBezTo>
                  <a:cubicBezTo>
                    <a:pt x="16900" y="50214"/>
                    <a:pt x="17204" y="10852"/>
                    <a:pt x="17204" y="10852"/>
                  </a:cubicBezTo>
                  <a:lnTo>
                    <a:pt x="17569" y="10852"/>
                  </a:lnTo>
                  <a:lnTo>
                    <a:pt x="30396" y="76446"/>
                  </a:lnTo>
                  <a:cubicBezTo>
                    <a:pt x="31009" y="76959"/>
                    <a:pt x="32211" y="77178"/>
                    <a:pt x="33860" y="77178"/>
                  </a:cubicBezTo>
                  <a:cubicBezTo>
                    <a:pt x="35726" y="77178"/>
                    <a:pt x="38166" y="76898"/>
                    <a:pt x="40974" y="76446"/>
                  </a:cubicBezTo>
                  <a:cubicBezTo>
                    <a:pt x="38329" y="44865"/>
                    <a:pt x="35411" y="15138"/>
                    <a:pt x="29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67"/>
            <p:cNvSpPr/>
            <p:nvPr/>
          </p:nvSpPr>
          <p:spPr>
            <a:xfrm>
              <a:off x="-164425" y="1160650"/>
              <a:ext cx="360225" cy="525100"/>
            </a:xfrm>
            <a:custGeom>
              <a:avLst/>
              <a:gdLst/>
              <a:ahLst/>
              <a:cxnLst/>
              <a:rect l="l" t="t" r="r" b="b"/>
              <a:pathLst>
                <a:path w="14409" h="21004" extrusionOk="0">
                  <a:moveTo>
                    <a:pt x="8968" y="0"/>
                  </a:moveTo>
                  <a:lnTo>
                    <a:pt x="4074" y="3830"/>
                  </a:lnTo>
                  <a:lnTo>
                    <a:pt x="396" y="9423"/>
                  </a:lnTo>
                  <a:lnTo>
                    <a:pt x="1" y="17873"/>
                  </a:lnTo>
                  <a:lnTo>
                    <a:pt x="7904" y="21004"/>
                  </a:lnTo>
                  <a:lnTo>
                    <a:pt x="7995" y="16475"/>
                  </a:lnTo>
                  <a:cubicBezTo>
                    <a:pt x="8321" y="16499"/>
                    <a:pt x="8651" y="16510"/>
                    <a:pt x="8988" y="16510"/>
                  </a:cubicBezTo>
                  <a:cubicBezTo>
                    <a:pt x="9908" y="16510"/>
                    <a:pt x="10878" y="16426"/>
                    <a:pt x="11946" y="16292"/>
                  </a:cubicBezTo>
                  <a:cubicBezTo>
                    <a:pt x="14074" y="15684"/>
                    <a:pt x="13041" y="10365"/>
                    <a:pt x="13041" y="10365"/>
                  </a:cubicBezTo>
                  <a:cubicBezTo>
                    <a:pt x="13041" y="10365"/>
                    <a:pt x="14409" y="9727"/>
                    <a:pt x="14409" y="9180"/>
                  </a:cubicBezTo>
                  <a:cubicBezTo>
                    <a:pt x="14409" y="8663"/>
                    <a:pt x="13405" y="7842"/>
                    <a:pt x="13223" y="5988"/>
                  </a:cubicBezTo>
                  <a:cubicBezTo>
                    <a:pt x="13010" y="4134"/>
                    <a:pt x="11187" y="335"/>
                    <a:pt x="11187" y="335"/>
                  </a:cubicBezTo>
                  <a:lnTo>
                    <a:pt x="8968" y="0"/>
                  </a:ln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67"/>
            <p:cNvSpPr/>
            <p:nvPr/>
          </p:nvSpPr>
          <p:spPr>
            <a:xfrm>
              <a:off x="-292075" y="1036475"/>
              <a:ext cx="455200" cy="449275"/>
            </a:xfrm>
            <a:custGeom>
              <a:avLst/>
              <a:gdLst/>
              <a:ahLst/>
              <a:cxnLst/>
              <a:rect l="l" t="t" r="r" b="b"/>
              <a:pathLst>
                <a:path w="18208" h="17971" extrusionOk="0">
                  <a:moveTo>
                    <a:pt x="13046" y="0"/>
                  </a:moveTo>
                  <a:cubicBezTo>
                    <a:pt x="11661" y="0"/>
                    <a:pt x="10030" y="288"/>
                    <a:pt x="8542" y="803"/>
                  </a:cubicBezTo>
                  <a:cubicBezTo>
                    <a:pt x="4590" y="2171"/>
                    <a:pt x="2037" y="4055"/>
                    <a:pt x="2645" y="6943"/>
                  </a:cubicBezTo>
                  <a:cubicBezTo>
                    <a:pt x="0" y="7916"/>
                    <a:pt x="365" y="12931"/>
                    <a:pt x="5502" y="17825"/>
                  </a:cubicBezTo>
                  <a:cubicBezTo>
                    <a:pt x="5937" y="17920"/>
                    <a:pt x="6364" y="17970"/>
                    <a:pt x="6779" y="17970"/>
                  </a:cubicBezTo>
                  <a:cubicBezTo>
                    <a:pt x="8597" y="17970"/>
                    <a:pt x="10174" y="17012"/>
                    <a:pt x="11065" y="14785"/>
                  </a:cubicBezTo>
                  <a:cubicBezTo>
                    <a:pt x="11551" y="13448"/>
                    <a:pt x="11247" y="12232"/>
                    <a:pt x="11520" y="10986"/>
                  </a:cubicBezTo>
                  <a:cubicBezTo>
                    <a:pt x="11677" y="10495"/>
                    <a:pt x="12037" y="10258"/>
                    <a:pt x="12465" y="10258"/>
                  </a:cubicBezTo>
                  <a:cubicBezTo>
                    <a:pt x="13362" y="10258"/>
                    <a:pt x="14556" y="11300"/>
                    <a:pt x="14803" y="13235"/>
                  </a:cubicBezTo>
                  <a:cubicBezTo>
                    <a:pt x="14856" y="13249"/>
                    <a:pt x="14905" y="13256"/>
                    <a:pt x="14950" y="13256"/>
                  </a:cubicBezTo>
                  <a:cubicBezTo>
                    <a:pt x="15481" y="13256"/>
                    <a:pt x="15533" y="12353"/>
                    <a:pt x="15533" y="12353"/>
                  </a:cubicBezTo>
                  <a:cubicBezTo>
                    <a:pt x="15472" y="9830"/>
                    <a:pt x="15168" y="8706"/>
                    <a:pt x="14347" y="6821"/>
                  </a:cubicBezTo>
                  <a:cubicBezTo>
                    <a:pt x="18208" y="5210"/>
                    <a:pt x="16688" y="894"/>
                    <a:pt x="15168" y="317"/>
                  </a:cubicBezTo>
                  <a:cubicBezTo>
                    <a:pt x="14602" y="102"/>
                    <a:pt x="13867" y="0"/>
                    <a:pt x="13046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67"/>
            <p:cNvSpPr/>
            <p:nvPr/>
          </p:nvSpPr>
          <p:spPr>
            <a:xfrm>
              <a:off x="458950" y="1718350"/>
              <a:ext cx="419975" cy="624300"/>
            </a:xfrm>
            <a:custGeom>
              <a:avLst/>
              <a:gdLst/>
              <a:ahLst/>
              <a:cxnLst/>
              <a:rect l="l" t="t" r="r" b="b"/>
              <a:pathLst>
                <a:path w="16799" h="24972" extrusionOk="0">
                  <a:moveTo>
                    <a:pt x="14526" y="0"/>
                  </a:moveTo>
                  <a:cubicBezTo>
                    <a:pt x="13853" y="0"/>
                    <a:pt x="13167" y="309"/>
                    <a:pt x="12787" y="945"/>
                  </a:cubicBezTo>
                  <a:cubicBezTo>
                    <a:pt x="12787" y="945"/>
                    <a:pt x="1449" y="16477"/>
                    <a:pt x="1085" y="18817"/>
                  </a:cubicBezTo>
                  <a:cubicBezTo>
                    <a:pt x="1" y="22898"/>
                    <a:pt x="2010" y="24971"/>
                    <a:pt x="4361" y="24971"/>
                  </a:cubicBezTo>
                  <a:cubicBezTo>
                    <a:pt x="5635" y="24971"/>
                    <a:pt x="7009" y="24362"/>
                    <a:pt x="8045" y="23134"/>
                  </a:cubicBezTo>
                  <a:cubicBezTo>
                    <a:pt x="11115" y="19942"/>
                    <a:pt x="16222" y="2647"/>
                    <a:pt x="16222" y="2647"/>
                  </a:cubicBezTo>
                  <a:cubicBezTo>
                    <a:pt x="16799" y="916"/>
                    <a:pt x="15684" y="0"/>
                    <a:pt x="14526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67"/>
            <p:cNvSpPr/>
            <p:nvPr/>
          </p:nvSpPr>
          <p:spPr>
            <a:xfrm>
              <a:off x="-393900" y="2741975"/>
              <a:ext cx="674050" cy="111775"/>
            </a:xfrm>
            <a:custGeom>
              <a:avLst/>
              <a:gdLst/>
              <a:ahLst/>
              <a:cxnLst/>
              <a:rect l="l" t="t" r="r" b="b"/>
              <a:pathLst>
                <a:path w="26962" h="4471" extrusionOk="0">
                  <a:moveTo>
                    <a:pt x="26657" y="0"/>
                  </a:moveTo>
                  <a:lnTo>
                    <a:pt x="396" y="304"/>
                  </a:lnTo>
                  <a:lnTo>
                    <a:pt x="0" y="2189"/>
                  </a:lnTo>
                  <a:cubicBezTo>
                    <a:pt x="2418" y="3546"/>
                    <a:pt x="6899" y="4470"/>
                    <a:pt x="12000" y="4470"/>
                  </a:cubicBezTo>
                  <a:cubicBezTo>
                    <a:pt x="16841" y="4470"/>
                    <a:pt x="22240" y="3637"/>
                    <a:pt x="26961" y="1551"/>
                  </a:cubicBezTo>
                  <a:lnTo>
                    <a:pt x="266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67"/>
            <p:cNvSpPr/>
            <p:nvPr/>
          </p:nvSpPr>
          <p:spPr>
            <a:xfrm>
              <a:off x="-686700" y="2146900"/>
              <a:ext cx="590900" cy="442325"/>
            </a:xfrm>
            <a:custGeom>
              <a:avLst/>
              <a:gdLst/>
              <a:ahLst/>
              <a:cxnLst/>
              <a:rect l="l" t="t" r="r" b="b"/>
              <a:pathLst>
                <a:path w="23636" h="17693" extrusionOk="0">
                  <a:moveTo>
                    <a:pt x="4727" y="1"/>
                  </a:moveTo>
                  <a:cubicBezTo>
                    <a:pt x="1247" y="1"/>
                    <a:pt x="0" y="3889"/>
                    <a:pt x="2168" y="6599"/>
                  </a:cubicBezTo>
                  <a:cubicBezTo>
                    <a:pt x="4509" y="10004"/>
                    <a:pt x="19615" y="17451"/>
                    <a:pt x="19615" y="17451"/>
                  </a:cubicBezTo>
                  <a:cubicBezTo>
                    <a:pt x="19908" y="17618"/>
                    <a:pt x="20193" y="17692"/>
                    <a:pt x="20465" y="17692"/>
                  </a:cubicBezTo>
                  <a:cubicBezTo>
                    <a:pt x="22369" y="17692"/>
                    <a:pt x="23635" y="14039"/>
                    <a:pt x="22412" y="12922"/>
                  </a:cubicBezTo>
                  <a:cubicBezTo>
                    <a:pt x="22412" y="12922"/>
                    <a:pt x="9585" y="1371"/>
                    <a:pt x="7518" y="703"/>
                  </a:cubicBezTo>
                  <a:cubicBezTo>
                    <a:pt x="6476" y="213"/>
                    <a:pt x="5540" y="1"/>
                    <a:pt x="4727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67"/>
            <p:cNvSpPr/>
            <p:nvPr/>
          </p:nvSpPr>
          <p:spPr>
            <a:xfrm>
              <a:off x="-696950" y="1616125"/>
              <a:ext cx="588475" cy="763975"/>
            </a:xfrm>
            <a:custGeom>
              <a:avLst/>
              <a:gdLst/>
              <a:ahLst/>
              <a:cxnLst/>
              <a:rect l="l" t="t" r="r" b="b"/>
              <a:pathLst>
                <a:path w="23539" h="30559" extrusionOk="0">
                  <a:moveTo>
                    <a:pt x="18935" y="1"/>
                  </a:moveTo>
                  <a:cubicBezTo>
                    <a:pt x="17097" y="1"/>
                    <a:pt x="14993" y="1176"/>
                    <a:pt x="13277" y="3514"/>
                  </a:cubicBezTo>
                  <a:cubicBezTo>
                    <a:pt x="13277" y="3514"/>
                    <a:pt x="1575" y="21508"/>
                    <a:pt x="1271" y="23818"/>
                  </a:cubicBezTo>
                  <a:cubicBezTo>
                    <a:pt x="0" y="27948"/>
                    <a:pt x="3039" y="30558"/>
                    <a:pt x="5996" y="30558"/>
                  </a:cubicBezTo>
                  <a:cubicBezTo>
                    <a:pt x="7282" y="30558"/>
                    <a:pt x="8554" y="30064"/>
                    <a:pt x="9448" y="28986"/>
                  </a:cubicBezTo>
                  <a:cubicBezTo>
                    <a:pt x="12274" y="26615"/>
                    <a:pt x="22974" y="10353"/>
                    <a:pt x="23308" y="6858"/>
                  </a:cubicBezTo>
                  <a:cubicBezTo>
                    <a:pt x="23538" y="2277"/>
                    <a:pt x="21493" y="1"/>
                    <a:pt x="189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67"/>
            <p:cNvSpPr/>
            <p:nvPr/>
          </p:nvSpPr>
          <p:spPr>
            <a:xfrm>
              <a:off x="-539050" y="1605175"/>
              <a:ext cx="892150" cy="1189000"/>
            </a:xfrm>
            <a:custGeom>
              <a:avLst/>
              <a:gdLst/>
              <a:ahLst/>
              <a:cxnLst/>
              <a:rect l="l" t="t" r="r" b="b"/>
              <a:pathLst>
                <a:path w="35686" h="47560" extrusionOk="0">
                  <a:moveTo>
                    <a:pt x="15016" y="1"/>
                  </a:moveTo>
                  <a:cubicBezTo>
                    <a:pt x="13892" y="153"/>
                    <a:pt x="12737" y="213"/>
                    <a:pt x="11612" y="548"/>
                  </a:cubicBezTo>
                  <a:cubicBezTo>
                    <a:pt x="1" y="3405"/>
                    <a:pt x="6445" y="27691"/>
                    <a:pt x="6961" y="33162"/>
                  </a:cubicBezTo>
                  <a:cubicBezTo>
                    <a:pt x="7478" y="38664"/>
                    <a:pt x="4439" y="43709"/>
                    <a:pt x="6171" y="45928"/>
                  </a:cubicBezTo>
                  <a:cubicBezTo>
                    <a:pt x="7018" y="46998"/>
                    <a:pt x="12707" y="47559"/>
                    <a:pt x="18618" y="47559"/>
                  </a:cubicBezTo>
                  <a:cubicBezTo>
                    <a:pt x="24803" y="47559"/>
                    <a:pt x="31232" y="46945"/>
                    <a:pt x="32615" y="45655"/>
                  </a:cubicBezTo>
                  <a:cubicBezTo>
                    <a:pt x="35108" y="43618"/>
                    <a:pt x="32312" y="40062"/>
                    <a:pt x="32676" y="34104"/>
                  </a:cubicBezTo>
                  <a:cubicBezTo>
                    <a:pt x="32919" y="30457"/>
                    <a:pt x="33284" y="26749"/>
                    <a:pt x="33953" y="24165"/>
                  </a:cubicBezTo>
                  <a:cubicBezTo>
                    <a:pt x="35625" y="17326"/>
                    <a:pt x="35685" y="6292"/>
                    <a:pt x="33892" y="4469"/>
                  </a:cubicBezTo>
                  <a:cubicBezTo>
                    <a:pt x="32919" y="3131"/>
                    <a:pt x="28542" y="912"/>
                    <a:pt x="22919" y="61"/>
                  </a:cubicBezTo>
                  <a:cubicBezTo>
                    <a:pt x="21700" y="342"/>
                    <a:pt x="20443" y="467"/>
                    <a:pt x="19203" y="467"/>
                  </a:cubicBezTo>
                  <a:cubicBezTo>
                    <a:pt x="17753" y="467"/>
                    <a:pt x="16327" y="296"/>
                    <a:pt x="15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67"/>
            <p:cNvSpPr/>
            <p:nvPr/>
          </p:nvSpPr>
          <p:spPr>
            <a:xfrm>
              <a:off x="769500" y="1511700"/>
              <a:ext cx="187725" cy="279450"/>
            </a:xfrm>
            <a:custGeom>
              <a:avLst/>
              <a:gdLst/>
              <a:ahLst/>
              <a:cxnLst/>
              <a:rect l="l" t="t" r="r" b="b"/>
              <a:pathLst>
                <a:path w="7509" h="11178" extrusionOk="0">
                  <a:moveTo>
                    <a:pt x="4924" y="1"/>
                  </a:moveTo>
                  <a:lnTo>
                    <a:pt x="4955" y="1095"/>
                  </a:lnTo>
                  <a:cubicBezTo>
                    <a:pt x="4168" y="2360"/>
                    <a:pt x="2835" y="4327"/>
                    <a:pt x="2422" y="4327"/>
                  </a:cubicBezTo>
                  <a:cubicBezTo>
                    <a:pt x="2389" y="4327"/>
                    <a:pt x="2361" y="4314"/>
                    <a:pt x="2341" y="4287"/>
                  </a:cubicBezTo>
                  <a:cubicBezTo>
                    <a:pt x="1976" y="3800"/>
                    <a:pt x="1915" y="1004"/>
                    <a:pt x="1915" y="1004"/>
                  </a:cubicBezTo>
                  <a:cubicBezTo>
                    <a:pt x="1899" y="634"/>
                    <a:pt x="1577" y="409"/>
                    <a:pt x="1264" y="409"/>
                  </a:cubicBezTo>
                  <a:cubicBezTo>
                    <a:pt x="985" y="409"/>
                    <a:pt x="712" y="588"/>
                    <a:pt x="669" y="1004"/>
                  </a:cubicBezTo>
                  <a:cubicBezTo>
                    <a:pt x="669" y="1004"/>
                    <a:pt x="0" y="4499"/>
                    <a:pt x="31" y="5320"/>
                  </a:cubicBezTo>
                  <a:cubicBezTo>
                    <a:pt x="61" y="6171"/>
                    <a:pt x="395" y="9272"/>
                    <a:pt x="395" y="9272"/>
                  </a:cubicBezTo>
                  <a:cubicBezTo>
                    <a:pt x="458" y="10217"/>
                    <a:pt x="783" y="11178"/>
                    <a:pt x="1902" y="11178"/>
                  </a:cubicBezTo>
                  <a:cubicBezTo>
                    <a:pt x="2401" y="11178"/>
                    <a:pt x="3059" y="10987"/>
                    <a:pt x="3921" y="10518"/>
                  </a:cubicBezTo>
                  <a:cubicBezTo>
                    <a:pt x="6292" y="9059"/>
                    <a:pt x="7508" y="1186"/>
                    <a:pt x="4924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67"/>
            <p:cNvSpPr/>
            <p:nvPr/>
          </p:nvSpPr>
          <p:spPr>
            <a:xfrm>
              <a:off x="8700" y="1670425"/>
              <a:ext cx="689625" cy="709400"/>
            </a:xfrm>
            <a:custGeom>
              <a:avLst/>
              <a:gdLst/>
              <a:ahLst/>
              <a:cxnLst/>
              <a:rect l="l" t="t" r="r" b="b"/>
              <a:pathLst>
                <a:path w="27585" h="28376" extrusionOk="0">
                  <a:moveTo>
                    <a:pt x="7434" y="0"/>
                  </a:moveTo>
                  <a:cubicBezTo>
                    <a:pt x="2263" y="0"/>
                    <a:pt x="1" y="5887"/>
                    <a:pt x="3350" y="10704"/>
                  </a:cubicBezTo>
                  <a:cubicBezTo>
                    <a:pt x="3350" y="10704"/>
                    <a:pt x="17241" y="26175"/>
                    <a:pt x="19307" y="27209"/>
                  </a:cubicBezTo>
                  <a:cubicBezTo>
                    <a:pt x="20430" y="28028"/>
                    <a:pt x="21497" y="28375"/>
                    <a:pt x="22448" y="28375"/>
                  </a:cubicBezTo>
                  <a:cubicBezTo>
                    <a:pt x="25692" y="28375"/>
                    <a:pt x="27585" y="24337"/>
                    <a:pt x="25751" y="21282"/>
                  </a:cubicBezTo>
                  <a:cubicBezTo>
                    <a:pt x="24414" y="17816"/>
                    <a:pt x="15113" y="2862"/>
                    <a:pt x="10493" y="613"/>
                  </a:cubicBezTo>
                  <a:cubicBezTo>
                    <a:pt x="9389" y="191"/>
                    <a:pt x="8364" y="0"/>
                    <a:pt x="7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67"/>
            <p:cNvSpPr/>
            <p:nvPr/>
          </p:nvSpPr>
          <p:spPr>
            <a:xfrm>
              <a:off x="-175800" y="1556550"/>
              <a:ext cx="216575" cy="82050"/>
            </a:xfrm>
            <a:custGeom>
              <a:avLst/>
              <a:gdLst/>
              <a:ahLst/>
              <a:cxnLst/>
              <a:rect l="l" t="t" r="r" b="b"/>
              <a:pathLst>
                <a:path w="8663" h="3282" extrusionOk="0">
                  <a:moveTo>
                    <a:pt x="578" y="0"/>
                  </a:moveTo>
                  <a:lnTo>
                    <a:pt x="0" y="2006"/>
                  </a:lnTo>
                  <a:cubicBezTo>
                    <a:pt x="261" y="2788"/>
                    <a:pt x="1717" y="3282"/>
                    <a:pt x="3555" y="3282"/>
                  </a:cubicBezTo>
                  <a:cubicBezTo>
                    <a:pt x="5147" y="3282"/>
                    <a:pt x="7026" y="2911"/>
                    <a:pt x="8663" y="2037"/>
                  </a:cubicBezTo>
                  <a:lnTo>
                    <a:pt x="8389" y="669"/>
                  </a:lnTo>
                  <a:cubicBezTo>
                    <a:pt x="6898" y="822"/>
                    <a:pt x="5457" y="920"/>
                    <a:pt x="4225" y="920"/>
                  </a:cubicBezTo>
                  <a:cubicBezTo>
                    <a:pt x="2268" y="920"/>
                    <a:pt x="839" y="672"/>
                    <a:pt x="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67"/>
            <p:cNvSpPr/>
            <p:nvPr/>
          </p:nvSpPr>
          <p:spPr>
            <a:xfrm>
              <a:off x="44575" y="1290575"/>
              <a:ext cx="152750" cy="280625"/>
            </a:xfrm>
            <a:custGeom>
              <a:avLst/>
              <a:gdLst/>
              <a:ahLst/>
              <a:cxnLst/>
              <a:rect l="l" t="t" r="r" b="b"/>
              <a:pathLst>
                <a:path w="6110" h="11225" extrusionOk="0">
                  <a:moveTo>
                    <a:pt x="1033" y="1"/>
                  </a:moveTo>
                  <a:cubicBezTo>
                    <a:pt x="1033" y="1"/>
                    <a:pt x="1124" y="1034"/>
                    <a:pt x="1368" y="3040"/>
                  </a:cubicBezTo>
                  <a:cubicBezTo>
                    <a:pt x="2136" y="6427"/>
                    <a:pt x="0" y="11225"/>
                    <a:pt x="3216" y="11225"/>
                  </a:cubicBezTo>
                  <a:cubicBezTo>
                    <a:pt x="3436" y="11225"/>
                    <a:pt x="3680" y="11203"/>
                    <a:pt x="3951" y="11156"/>
                  </a:cubicBezTo>
                  <a:cubicBezTo>
                    <a:pt x="6109" y="10700"/>
                    <a:pt x="4681" y="5199"/>
                    <a:pt x="4681" y="5198"/>
                  </a:cubicBezTo>
                  <a:lnTo>
                    <a:pt x="4681" y="5198"/>
                  </a:lnTo>
                  <a:cubicBezTo>
                    <a:pt x="4106" y="5227"/>
                    <a:pt x="4156" y="6396"/>
                    <a:pt x="3676" y="6396"/>
                  </a:cubicBezTo>
                  <a:cubicBezTo>
                    <a:pt x="3648" y="6396"/>
                    <a:pt x="3618" y="6392"/>
                    <a:pt x="3586" y="6384"/>
                  </a:cubicBezTo>
                  <a:cubicBezTo>
                    <a:pt x="2979" y="6202"/>
                    <a:pt x="2006" y="578"/>
                    <a:pt x="2006" y="578"/>
                  </a:cubicBezTo>
                  <a:lnTo>
                    <a:pt x="103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67"/>
            <p:cNvSpPr/>
            <p:nvPr/>
          </p:nvSpPr>
          <p:spPr>
            <a:xfrm>
              <a:off x="29350" y="1526150"/>
              <a:ext cx="9900" cy="47125"/>
            </a:xfrm>
            <a:custGeom>
              <a:avLst/>
              <a:gdLst/>
              <a:ahLst/>
              <a:cxnLst/>
              <a:rect l="l" t="t" r="r" b="b"/>
              <a:pathLst>
                <a:path w="396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396" y="188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67"/>
            <p:cNvSpPr/>
            <p:nvPr/>
          </p:nvSpPr>
          <p:spPr>
            <a:xfrm>
              <a:off x="-285225" y="2963850"/>
              <a:ext cx="341975" cy="50950"/>
            </a:xfrm>
            <a:custGeom>
              <a:avLst/>
              <a:gdLst/>
              <a:ahLst/>
              <a:cxnLst/>
              <a:rect l="l" t="t" r="r" b="b"/>
              <a:pathLst>
                <a:path w="13679" h="2038" extrusionOk="0">
                  <a:moveTo>
                    <a:pt x="8967" y="1"/>
                  </a:moveTo>
                  <a:lnTo>
                    <a:pt x="8876" y="122"/>
                  </a:lnTo>
                  <a:cubicBezTo>
                    <a:pt x="7873" y="1019"/>
                    <a:pt x="6148" y="1467"/>
                    <a:pt x="4461" y="1467"/>
                  </a:cubicBezTo>
                  <a:cubicBezTo>
                    <a:pt x="2774" y="1467"/>
                    <a:pt x="1125" y="1019"/>
                    <a:pt x="274" y="122"/>
                  </a:cubicBezTo>
                  <a:lnTo>
                    <a:pt x="0" y="396"/>
                  </a:lnTo>
                  <a:cubicBezTo>
                    <a:pt x="934" y="1361"/>
                    <a:pt x="2690" y="1848"/>
                    <a:pt x="4475" y="1848"/>
                  </a:cubicBezTo>
                  <a:cubicBezTo>
                    <a:pt x="6174" y="1848"/>
                    <a:pt x="7899" y="1407"/>
                    <a:pt x="8967" y="518"/>
                  </a:cubicBezTo>
                  <a:cubicBezTo>
                    <a:pt x="10152" y="1460"/>
                    <a:pt x="11794" y="1977"/>
                    <a:pt x="13678" y="2037"/>
                  </a:cubicBezTo>
                  <a:lnTo>
                    <a:pt x="13678" y="1673"/>
                  </a:lnTo>
                  <a:cubicBezTo>
                    <a:pt x="11794" y="1642"/>
                    <a:pt x="10183" y="1126"/>
                    <a:pt x="9088" y="122"/>
                  </a:cubicBezTo>
                  <a:lnTo>
                    <a:pt x="8967" y="1"/>
                  </a:lnTo>
                  <a:close/>
                </a:path>
              </a:pathLst>
            </a:custGeom>
            <a:solidFill>
              <a:srgbClr val="3E7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67"/>
            <p:cNvSpPr/>
            <p:nvPr/>
          </p:nvSpPr>
          <p:spPr>
            <a:xfrm>
              <a:off x="476925" y="2282250"/>
              <a:ext cx="202175" cy="102600"/>
            </a:xfrm>
            <a:custGeom>
              <a:avLst/>
              <a:gdLst/>
              <a:ahLst/>
              <a:cxnLst/>
              <a:rect l="l" t="t" r="r" b="b"/>
              <a:pathLst>
                <a:path w="8087" h="4104" extrusionOk="0">
                  <a:moveTo>
                    <a:pt x="7721" y="0"/>
                  </a:moveTo>
                  <a:cubicBezTo>
                    <a:pt x="7721" y="30"/>
                    <a:pt x="7174" y="3222"/>
                    <a:pt x="4591" y="3648"/>
                  </a:cubicBezTo>
                  <a:cubicBezTo>
                    <a:pt x="4337" y="3704"/>
                    <a:pt x="4085" y="3729"/>
                    <a:pt x="3837" y="3729"/>
                  </a:cubicBezTo>
                  <a:cubicBezTo>
                    <a:pt x="1944" y="3729"/>
                    <a:pt x="298" y="2276"/>
                    <a:pt x="244" y="2249"/>
                  </a:cubicBezTo>
                  <a:lnTo>
                    <a:pt x="1" y="2492"/>
                  </a:lnTo>
                  <a:cubicBezTo>
                    <a:pt x="62" y="2584"/>
                    <a:pt x="1733" y="4103"/>
                    <a:pt x="3770" y="4103"/>
                  </a:cubicBezTo>
                  <a:cubicBezTo>
                    <a:pt x="4074" y="4103"/>
                    <a:pt x="4317" y="4073"/>
                    <a:pt x="4682" y="4012"/>
                  </a:cubicBezTo>
                  <a:cubicBezTo>
                    <a:pt x="7509" y="3556"/>
                    <a:pt x="8086" y="122"/>
                    <a:pt x="8086" y="61"/>
                  </a:cubicBezTo>
                  <a:lnTo>
                    <a:pt x="7721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67"/>
            <p:cNvSpPr/>
            <p:nvPr/>
          </p:nvSpPr>
          <p:spPr>
            <a:xfrm>
              <a:off x="473900" y="1909125"/>
              <a:ext cx="96525" cy="139100"/>
            </a:xfrm>
            <a:custGeom>
              <a:avLst/>
              <a:gdLst/>
              <a:ahLst/>
              <a:cxnLst/>
              <a:rect l="l" t="t" r="r" b="b"/>
              <a:pathLst>
                <a:path w="3861" h="5564" extrusionOk="0">
                  <a:moveTo>
                    <a:pt x="335" y="1"/>
                  </a:moveTo>
                  <a:lnTo>
                    <a:pt x="0" y="214"/>
                  </a:lnTo>
                  <a:lnTo>
                    <a:pt x="3557" y="5563"/>
                  </a:lnTo>
                  <a:lnTo>
                    <a:pt x="3861" y="535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67"/>
            <p:cNvSpPr/>
            <p:nvPr/>
          </p:nvSpPr>
          <p:spPr>
            <a:xfrm>
              <a:off x="802925" y="1614300"/>
              <a:ext cx="29675" cy="15225"/>
            </a:xfrm>
            <a:custGeom>
              <a:avLst/>
              <a:gdLst/>
              <a:ahLst/>
              <a:cxnLst/>
              <a:rect l="l" t="t" r="r" b="b"/>
              <a:pathLst>
                <a:path w="1187" h="609" extrusionOk="0">
                  <a:moveTo>
                    <a:pt x="973" y="0"/>
                  </a:moveTo>
                  <a:cubicBezTo>
                    <a:pt x="754" y="169"/>
                    <a:pt x="497" y="207"/>
                    <a:pt x="312" y="207"/>
                  </a:cubicBezTo>
                  <a:cubicBezTo>
                    <a:pt x="164" y="207"/>
                    <a:pt x="61" y="183"/>
                    <a:pt x="61" y="183"/>
                  </a:cubicBezTo>
                  <a:lnTo>
                    <a:pt x="1" y="578"/>
                  </a:lnTo>
                  <a:cubicBezTo>
                    <a:pt x="31" y="578"/>
                    <a:pt x="153" y="608"/>
                    <a:pt x="335" y="608"/>
                  </a:cubicBezTo>
                  <a:cubicBezTo>
                    <a:pt x="548" y="608"/>
                    <a:pt x="913" y="578"/>
                    <a:pt x="1186" y="304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67"/>
            <p:cNvSpPr/>
            <p:nvPr/>
          </p:nvSpPr>
          <p:spPr>
            <a:xfrm>
              <a:off x="774050" y="1742725"/>
              <a:ext cx="18275" cy="27375"/>
            </a:xfrm>
            <a:custGeom>
              <a:avLst/>
              <a:gdLst/>
              <a:ahLst/>
              <a:cxnLst/>
              <a:rect l="l" t="t" r="r" b="b"/>
              <a:pathLst>
                <a:path w="731" h="1095" extrusionOk="0">
                  <a:moveTo>
                    <a:pt x="396" y="0"/>
                  </a:moveTo>
                  <a:lnTo>
                    <a:pt x="1" y="31"/>
                  </a:lnTo>
                  <a:cubicBezTo>
                    <a:pt x="1" y="31"/>
                    <a:pt x="122" y="639"/>
                    <a:pt x="426" y="1094"/>
                  </a:cubicBezTo>
                  <a:lnTo>
                    <a:pt x="730" y="912"/>
                  </a:lnTo>
                  <a:cubicBezTo>
                    <a:pt x="457" y="517"/>
                    <a:pt x="396" y="0"/>
                    <a:pt x="396" y="0"/>
                  </a:cubicBezTo>
                  <a:close/>
                </a:path>
              </a:pathLst>
            </a:custGeom>
            <a:solidFill>
              <a:srgbClr val="D88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title"/>
          </p:nvPr>
        </p:nvSpPr>
        <p:spPr>
          <a:xfrm>
            <a:off x="4496300" y="1951200"/>
            <a:ext cx="41982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STAR SCHEMA</a:t>
            </a:r>
            <a:endParaRPr sz="3500"/>
          </a:p>
        </p:txBody>
      </p:sp>
      <p:sp>
        <p:nvSpPr>
          <p:cNvPr id="598" name="Google Shape;598;p50"/>
          <p:cNvSpPr txBox="1"/>
          <p:nvPr/>
        </p:nvSpPr>
        <p:spPr>
          <a:xfrm>
            <a:off x="4853300" y="2456325"/>
            <a:ext cx="32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599" name="Google Shape;599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4825" y="206225"/>
            <a:ext cx="4398899" cy="361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/>
          <p:nvPr/>
        </p:nvSpPr>
        <p:spPr>
          <a:xfrm>
            <a:off x="5453550" y="950275"/>
            <a:ext cx="2128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300" b="1">
                <a:solidFill>
                  <a:schemeClr val="dk2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01</a:t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8"/>
          <p:cNvSpPr txBox="1"/>
          <p:nvPr/>
        </p:nvSpPr>
        <p:spPr>
          <a:xfrm>
            <a:off x="728100" y="204000"/>
            <a:ext cx="79554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pic>
        <p:nvPicPr>
          <p:cNvPr id="1762" name="Google Shape;1762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4575" y="543550"/>
            <a:ext cx="4278658" cy="7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68"/>
          <p:cNvSpPr txBox="1"/>
          <p:nvPr/>
        </p:nvSpPr>
        <p:spPr>
          <a:xfrm>
            <a:off x="0" y="1344625"/>
            <a:ext cx="78378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dimCompany - Dimension table with information about the companies.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1764" name="Google Shape;1764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763125"/>
            <a:ext cx="8839202" cy="859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8"/>
          <p:cNvSpPr txBox="1"/>
          <p:nvPr/>
        </p:nvSpPr>
        <p:spPr>
          <a:xfrm>
            <a:off x="53525" y="187775"/>
            <a:ext cx="54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dimCoin - Dimension table with information about the coins.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6" name="Google Shape;1766;p68"/>
          <p:cNvSpPr txBox="1"/>
          <p:nvPr/>
        </p:nvSpPr>
        <p:spPr>
          <a:xfrm>
            <a:off x="53525" y="2887875"/>
            <a:ext cx="58623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dimTime - Dimension table with information about the datetime.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pic>
        <p:nvPicPr>
          <p:cNvPr id="1767" name="Google Shape;1767;p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525" y="3300700"/>
            <a:ext cx="8839200" cy="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Questions</a:t>
            </a:r>
            <a:endParaRPr lang="en-GB"/>
          </a:p>
        </p:txBody>
      </p:sp>
      <p:sp>
        <p:nvSpPr>
          <p:cNvPr id="1773" name="Google Shape;1773;p6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Stock market analysis: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was the opening, closing, high, low values of different stocks on a particular day?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Currency exchange analysis: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was the exchange rate of different currencies on a particular day?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Time and date analysis: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Which days of the week had the highest trading volume or exchange rate?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2"/>
                </a:solidFill>
              </a:rPr>
              <a:t>Company and sector analysis: </a:t>
            </a:r>
            <a:endParaRPr sz="14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How did different companies or sectors perform in the stock market?</a:t>
            </a:r>
            <a:endParaRPr sz="1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74" name="Google Shape;1774;p69"/>
          <p:cNvSpPr/>
          <p:nvPr/>
        </p:nvSpPr>
        <p:spPr>
          <a:xfrm>
            <a:off x="6488412" y="275694"/>
            <a:ext cx="948900" cy="94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75" name="Google Shape;1775;p69"/>
          <p:cNvGrpSpPr/>
          <p:nvPr/>
        </p:nvGrpSpPr>
        <p:grpSpPr>
          <a:xfrm>
            <a:off x="6779664" y="570617"/>
            <a:ext cx="366364" cy="359075"/>
            <a:chOff x="-60988625" y="3740800"/>
            <a:chExt cx="316650" cy="310350"/>
          </a:xfrm>
        </p:grpSpPr>
        <p:sp>
          <p:nvSpPr>
            <p:cNvPr id="1776" name="Google Shape;1776;p69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69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69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9" name="Google Shape;1779;p69"/>
          <p:cNvSpPr txBox="1"/>
          <p:nvPr/>
        </p:nvSpPr>
        <p:spPr>
          <a:xfrm>
            <a:off x="0" y="468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(www.kaggle.com, n.d.)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70"/>
          <p:cNvSpPr/>
          <p:nvPr/>
        </p:nvSpPr>
        <p:spPr>
          <a:xfrm>
            <a:off x="486925" y="45706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5" name="Google Shape;1785;p70"/>
          <p:cNvSpPr txBox="1">
            <a:spLocks noGrp="1"/>
          </p:cNvSpPr>
          <p:nvPr>
            <p:ph type="title"/>
          </p:nvPr>
        </p:nvSpPr>
        <p:spPr>
          <a:xfrm>
            <a:off x="3984550" y="2285575"/>
            <a:ext cx="47526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 lang="en-GB"/>
          </a:p>
        </p:txBody>
      </p:sp>
      <p:sp>
        <p:nvSpPr>
          <p:cNvPr id="1786" name="Google Shape;1786;p70"/>
          <p:cNvSpPr txBox="1">
            <a:spLocks noGrp="1"/>
          </p:cNvSpPr>
          <p:nvPr>
            <p:ph type="title" idx="2"/>
          </p:nvPr>
        </p:nvSpPr>
        <p:spPr>
          <a:xfrm>
            <a:off x="5384950" y="1051579"/>
            <a:ext cx="1641900" cy="140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grpSp>
        <p:nvGrpSpPr>
          <p:cNvPr id="1787" name="Google Shape;1787;p70"/>
          <p:cNvGrpSpPr/>
          <p:nvPr/>
        </p:nvGrpSpPr>
        <p:grpSpPr>
          <a:xfrm>
            <a:off x="3555850" y="3606525"/>
            <a:ext cx="961550" cy="803100"/>
            <a:chOff x="4781075" y="719300"/>
            <a:chExt cx="961550" cy="803100"/>
          </a:xfrm>
        </p:grpSpPr>
        <p:sp>
          <p:nvSpPr>
            <p:cNvPr id="1788" name="Google Shape;1788;p70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70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70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1" name="Google Shape;1791;p70"/>
          <p:cNvGrpSpPr/>
          <p:nvPr/>
        </p:nvGrpSpPr>
        <p:grpSpPr>
          <a:xfrm>
            <a:off x="405860" y="226110"/>
            <a:ext cx="1001854" cy="1029242"/>
            <a:chOff x="1549600" y="449100"/>
            <a:chExt cx="741400" cy="748050"/>
          </a:xfrm>
        </p:grpSpPr>
        <p:sp>
          <p:nvSpPr>
            <p:cNvPr id="1792" name="Google Shape;1792;p70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70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70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70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70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7" name="Google Shape;1797;p70"/>
          <p:cNvGrpSpPr/>
          <p:nvPr/>
        </p:nvGrpSpPr>
        <p:grpSpPr>
          <a:xfrm>
            <a:off x="1407625" y="974150"/>
            <a:ext cx="1431650" cy="2710550"/>
            <a:chOff x="9026275" y="1237400"/>
            <a:chExt cx="1431650" cy="2710550"/>
          </a:xfrm>
        </p:grpSpPr>
        <p:sp>
          <p:nvSpPr>
            <p:cNvPr id="1798" name="Google Shape;1798;p70"/>
            <p:cNvSpPr/>
            <p:nvPr/>
          </p:nvSpPr>
          <p:spPr>
            <a:xfrm>
              <a:off x="9026275" y="1237400"/>
              <a:ext cx="1431650" cy="2710550"/>
            </a:xfrm>
            <a:custGeom>
              <a:avLst/>
              <a:gdLst/>
              <a:ahLst/>
              <a:cxnLst/>
              <a:rect l="l" t="t" r="r" b="b"/>
              <a:pathLst>
                <a:path w="57266" h="108422" extrusionOk="0">
                  <a:moveTo>
                    <a:pt x="7569" y="0"/>
                  </a:moveTo>
                  <a:cubicBezTo>
                    <a:pt x="3374" y="0"/>
                    <a:pt x="0" y="3374"/>
                    <a:pt x="0" y="7569"/>
                  </a:cubicBezTo>
                  <a:lnTo>
                    <a:pt x="0" y="100883"/>
                  </a:lnTo>
                  <a:cubicBezTo>
                    <a:pt x="0" y="105047"/>
                    <a:pt x="3374" y="108421"/>
                    <a:pt x="7569" y="108421"/>
                  </a:cubicBezTo>
                  <a:lnTo>
                    <a:pt x="49697" y="108421"/>
                  </a:lnTo>
                  <a:cubicBezTo>
                    <a:pt x="53892" y="108421"/>
                    <a:pt x="57266" y="105047"/>
                    <a:pt x="57266" y="100883"/>
                  </a:cubicBezTo>
                  <a:lnTo>
                    <a:pt x="57266" y="7569"/>
                  </a:lnTo>
                  <a:cubicBezTo>
                    <a:pt x="57266" y="3374"/>
                    <a:pt x="53892" y="0"/>
                    <a:pt x="49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70"/>
            <p:cNvSpPr/>
            <p:nvPr/>
          </p:nvSpPr>
          <p:spPr>
            <a:xfrm>
              <a:off x="9097700" y="1311100"/>
              <a:ext cx="1288050" cy="2562375"/>
            </a:xfrm>
            <a:custGeom>
              <a:avLst/>
              <a:gdLst/>
              <a:ahLst/>
              <a:cxnLst/>
              <a:rect l="l" t="t" r="r" b="b"/>
              <a:pathLst>
                <a:path w="51522" h="102495" extrusionOk="0">
                  <a:moveTo>
                    <a:pt x="5046" y="1"/>
                  </a:moveTo>
                  <a:cubicBezTo>
                    <a:pt x="2280" y="1"/>
                    <a:pt x="1" y="2250"/>
                    <a:pt x="31" y="5016"/>
                  </a:cubicBezTo>
                  <a:lnTo>
                    <a:pt x="31" y="97479"/>
                  </a:lnTo>
                  <a:cubicBezTo>
                    <a:pt x="31" y="100245"/>
                    <a:pt x="2280" y="102494"/>
                    <a:pt x="5046" y="102494"/>
                  </a:cubicBezTo>
                  <a:lnTo>
                    <a:pt x="46506" y="102494"/>
                  </a:lnTo>
                  <a:cubicBezTo>
                    <a:pt x="49272" y="102494"/>
                    <a:pt x="51521" y="100245"/>
                    <a:pt x="51521" y="97479"/>
                  </a:cubicBezTo>
                  <a:lnTo>
                    <a:pt x="51521" y="5016"/>
                  </a:lnTo>
                  <a:cubicBezTo>
                    <a:pt x="51521" y="2250"/>
                    <a:pt x="49272" y="1"/>
                    <a:pt x="46506" y="1"/>
                  </a:cubicBezTo>
                  <a:close/>
                </a:path>
              </a:pathLst>
            </a:custGeom>
            <a:solidFill>
              <a:srgbClr val="E8E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70"/>
            <p:cNvSpPr/>
            <p:nvPr/>
          </p:nvSpPr>
          <p:spPr>
            <a:xfrm>
              <a:off x="9382650" y="1358975"/>
              <a:ext cx="718125" cy="34975"/>
            </a:xfrm>
            <a:custGeom>
              <a:avLst/>
              <a:gdLst/>
              <a:ahLst/>
              <a:cxnLst/>
              <a:rect l="l" t="t" r="r" b="b"/>
              <a:pathLst>
                <a:path w="28725" h="1399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730"/>
                  </a:lnTo>
                  <a:cubicBezTo>
                    <a:pt x="1" y="1095"/>
                    <a:pt x="305" y="1399"/>
                    <a:pt x="670" y="1399"/>
                  </a:cubicBezTo>
                  <a:lnTo>
                    <a:pt x="28026" y="1399"/>
                  </a:lnTo>
                  <a:cubicBezTo>
                    <a:pt x="28421" y="1399"/>
                    <a:pt x="28725" y="1095"/>
                    <a:pt x="28725" y="730"/>
                  </a:cubicBezTo>
                  <a:lnTo>
                    <a:pt x="28725" y="669"/>
                  </a:lnTo>
                  <a:cubicBezTo>
                    <a:pt x="28725" y="304"/>
                    <a:pt x="28421" y="0"/>
                    <a:pt x="28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70"/>
            <p:cNvSpPr/>
            <p:nvPr/>
          </p:nvSpPr>
          <p:spPr>
            <a:xfrm>
              <a:off x="9382650" y="3754900"/>
              <a:ext cx="718125" cy="35750"/>
            </a:xfrm>
            <a:custGeom>
              <a:avLst/>
              <a:gdLst/>
              <a:ahLst/>
              <a:cxnLst/>
              <a:rect l="l" t="t" r="r" b="b"/>
              <a:pathLst>
                <a:path w="28725" h="1430" extrusionOk="0">
                  <a:moveTo>
                    <a:pt x="670" y="1"/>
                  </a:moveTo>
                  <a:cubicBezTo>
                    <a:pt x="305" y="1"/>
                    <a:pt x="1" y="335"/>
                    <a:pt x="1" y="700"/>
                  </a:cubicBezTo>
                  <a:lnTo>
                    <a:pt x="1" y="730"/>
                  </a:lnTo>
                  <a:cubicBezTo>
                    <a:pt x="1" y="1125"/>
                    <a:pt x="305" y="1429"/>
                    <a:pt x="670" y="1429"/>
                  </a:cubicBezTo>
                  <a:lnTo>
                    <a:pt x="28026" y="1429"/>
                  </a:lnTo>
                  <a:cubicBezTo>
                    <a:pt x="28421" y="1429"/>
                    <a:pt x="28725" y="1125"/>
                    <a:pt x="28725" y="730"/>
                  </a:cubicBezTo>
                  <a:lnTo>
                    <a:pt x="28725" y="700"/>
                  </a:lnTo>
                  <a:cubicBezTo>
                    <a:pt x="28725" y="335"/>
                    <a:pt x="28421" y="1"/>
                    <a:pt x="280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70"/>
            <p:cNvSpPr/>
            <p:nvPr/>
          </p:nvSpPr>
          <p:spPr>
            <a:xfrm>
              <a:off x="9323400" y="1618275"/>
              <a:ext cx="836650" cy="755175"/>
            </a:xfrm>
            <a:custGeom>
              <a:avLst/>
              <a:gdLst/>
              <a:ahLst/>
              <a:cxnLst/>
              <a:rect l="l" t="t" r="r" b="b"/>
              <a:pathLst>
                <a:path w="33466" h="30207" extrusionOk="0">
                  <a:moveTo>
                    <a:pt x="16748" y="1"/>
                  </a:moveTo>
                  <a:cubicBezTo>
                    <a:pt x="16649" y="1"/>
                    <a:pt x="16550" y="39"/>
                    <a:pt x="16475" y="115"/>
                  </a:cubicBezTo>
                  <a:lnTo>
                    <a:pt x="304" y="14279"/>
                  </a:lnTo>
                  <a:cubicBezTo>
                    <a:pt x="0" y="14553"/>
                    <a:pt x="213" y="15039"/>
                    <a:pt x="578" y="15039"/>
                  </a:cubicBezTo>
                  <a:lnTo>
                    <a:pt x="6444" y="15039"/>
                  </a:lnTo>
                  <a:cubicBezTo>
                    <a:pt x="6657" y="15039"/>
                    <a:pt x="6839" y="15222"/>
                    <a:pt x="6839" y="15465"/>
                  </a:cubicBezTo>
                  <a:lnTo>
                    <a:pt x="6839" y="29781"/>
                  </a:lnTo>
                  <a:cubicBezTo>
                    <a:pt x="6839" y="30024"/>
                    <a:pt x="7052" y="30207"/>
                    <a:pt x="7265" y="30207"/>
                  </a:cubicBezTo>
                  <a:lnTo>
                    <a:pt x="26201" y="30207"/>
                  </a:lnTo>
                  <a:cubicBezTo>
                    <a:pt x="26414" y="30207"/>
                    <a:pt x="26596" y="30024"/>
                    <a:pt x="26596" y="29781"/>
                  </a:cubicBezTo>
                  <a:lnTo>
                    <a:pt x="26596" y="15465"/>
                  </a:lnTo>
                  <a:cubicBezTo>
                    <a:pt x="26596" y="15222"/>
                    <a:pt x="26809" y="15039"/>
                    <a:pt x="27022" y="15039"/>
                  </a:cubicBezTo>
                  <a:lnTo>
                    <a:pt x="32888" y="15039"/>
                  </a:lnTo>
                  <a:cubicBezTo>
                    <a:pt x="33283" y="15039"/>
                    <a:pt x="33466" y="14553"/>
                    <a:pt x="33192" y="14279"/>
                  </a:cubicBezTo>
                  <a:lnTo>
                    <a:pt x="17022" y="115"/>
                  </a:lnTo>
                  <a:cubicBezTo>
                    <a:pt x="16946" y="39"/>
                    <a:pt x="16847" y="1"/>
                    <a:pt x="16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70"/>
            <p:cNvSpPr/>
            <p:nvPr/>
          </p:nvSpPr>
          <p:spPr>
            <a:xfrm>
              <a:off x="9334775" y="2751850"/>
              <a:ext cx="816150" cy="752875"/>
            </a:xfrm>
            <a:custGeom>
              <a:avLst/>
              <a:gdLst/>
              <a:ahLst/>
              <a:cxnLst/>
              <a:rect l="l" t="t" r="r" b="b"/>
              <a:pathLst>
                <a:path w="32646" h="30115" extrusionOk="0">
                  <a:moveTo>
                    <a:pt x="7235" y="1"/>
                  </a:moveTo>
                  <a:cubicBezTo>
                    <a:pt x="6779" y="1"/>
                    <a:pt x="6445" y="396"/>
                    <a:pt x="6445" y="821"/>
                  </a:cubicBezTo>
                  <a:lnTo>
                    <a:pt x="6445" y="14408"/>
                  </a:lnTo>
                  <a:cubicBezTo>
                    <a:pt x="6445" y="14864"/>
                    <a:pt x="6050" y="15229"/>
                    <a:pt x="5624" y="15229"/>
                  </a:cubicBezTo>
                  <a:lnTo>
                    <a:pt x="1065" y="15229"/>
                  </a:lnTo>
                  <a:cubicBezTo>
                    <a:pt x="366" y="15229"/>
                    <a:pt x="1" y="16141"/>
                    <a:pt x="700" y="16597"/>
                  </a:cubicBezTo>
                  <a:lnTo>
                    <a:pt x="15898" y="29910"/>
                  </a:lnTo>
                  <a:cubicBezTo>
                    <a:pt x="16050" y="30047"/>
                    <a:pt x="16232" y="30115"/>
                    <a:pt x="16415" y="30115"/>
                  </a:cubicBezTo>
                  <a:cubicBezTo>
                    <a:pt x="16597" y="30115"/>
                    <a:pt x="16779" y="30047"/>
                    <a:pt x="16931" y="29910"/>
                  </a:cubicBezTo>
                  <a:lnTo>
                    <a:pt x="32129" y="16597"/>
                  </a:lnTo>
                  <a:cubicBezTo>
                    <a:pt x="32646" y="16080"/>
                    <a:pt x="32312" y="15229"/>
                    <a:pt x="31582" y="15229"/>
                  </a:cubicBezTo>
                  <a:lnTo>
                    <a:pt x="27023" y="15229"/>
                  </a:lnTo>
                  <a:cubicBezTo>
                    <a:pt x="26567" y="15229"/>
                    <a:pt x="26232" y="14834"/>
                    <a:pt x="26232" y="14408"/>
                  </a:cubicBezTo>
                  <a:lnTo>
                    <a:pt x="26232" y="821"/>
                  </a:lnTo>
                  <a:cubicBezTo>
                    <a:pt x="26232" y="365"/>
                    <a:pt x="25837" y="1"/>
                    <a:pt x="2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70"/>
            <p:cNvSpPr/>
            <p:nvPr/>
          </p:nvSpPr>
          <p:spPr>
            <a:xfrm>
              <a:off x="9322625" y="2514000"/>
              <a:ext cx="838950" cy="72225"/>
            </a:xfrm>
            <a:custGeom>
              <a:avLst/>
              <a:gdLst/>
              <a:ahLst/>
              <a:cxnLst/>
              <a:rect l="l" t="t" r="r" b="b"/>
              <a:pathLst>
                <a:path w="33558" h="2889" extrusionOk="0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50"/>
                    <a:pt x="639" y="2888"/>
                    <a:pt x="1460" y="2888"/>
                  </a:cubicBezTo>
                  <a:lnTo>
                    <a:pt x="32099" y="2888"/>
                  </a:lnTo>
                  <a:cubicBezTo>
                    <a:pt x="32919" y="2888"/>
                    <a:pt x="33557" y="2250"/>
                    <a:pt x="33557" y="1429"/>
                  </a:cubicBezTo>
                  <a:cubicBezTo>
                    <a:pt x="33557" y="639"/>
                    <a:pt x="32919" y="1"/>
                    <a:pt x="32099" y="1"/>
                  </a:cubicBezTo>
                  <a:close/>
                </a:path>
              </a:pathLst>
            </a:custGeom>
            <a:solidFill>
              <a:srgbClr val="D6D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5" name="Google Shape;1805;p70"/>
          <p:cNvGrpSpPr/>
          <p:nvPr/>
        </p:nvGrpSpPr>
        <p:grpSpPr>
          <a:xfrm>
            <a:off x="867532" y="1893412"/>
            <a:ext cx="1347539" cy="2635346"/>
            <a:chOff x="8141000" y="2134050"/>
            <a:chExt cx="1244725" cy="2434275"/>
          </a:xfrm>
        </p:grpSpPr>
        <p:sp>
          <p:nvSpPr>
            <p:cNvPr id="1806" name="Google Shape;1806;p70"/>
            <p:cNvSpPr/>
            <p:nvPr/>
          </p:nvSpPr>
          <p:spPr>
            <a:xfrm>
              <a:off x="9065025" y="2555325"/>
              <a:ext cx="320700" cy="223875"/>
            </a:xfrm>
            <a:custGeom>
              <a:avLst/>
              <a:gdLst/>
              <a:ahLst/>
              <a:cxnLst/>
              <a:rect l="l" t="t" r="r" b="b"/>
              <a:pathLst>
                <a:path w="12828" h="8955" extrusionOk="0">
                  <a:moveTo>
                    <a:pt x="5055" y="0"/>
                  </a:moveTo>
                  <a:cubicBezTo>
                    <a:pt x="4955" y="0"/>
                    <a:pt x="4857" y="77"/>
                    <a:pt x="4833" y="171"/>
                  </a:cubicBezTo>
                  <a:cubicBezTo>
                    <a:pt x="4803" y="293"/>
                    <a:pt x="4560" y="1114"/>
                    <a:pt x="4560" y="1235"/>
                  </a:cubicBezTo>
                  <a:cubicBezTo>
                    <a:pt x="4529" y="1813"/>
                    <a:pt x="4256" y="2330"/>
                    <a:pt x="3861" y="2664"/>
                  </a:cubicBezTo>
                  <a:cubicBezTo>
                    <a:pt x="3618" y="2877"/>
                    <a:pt x="3314" y="3029"/>
                    <a:pt x="3101" y="3241"/>
                  </a:cubicBezTo>
                  <a:cubicBezTo>
                    <a:pt x="2858" y="3485"/>
                    <a:pt x="2706" y="3758"/>
                    <a:pt x="2797" y="4092"/>
                  </a:cubicBezTo>
                  <a:cubicBezTo>
                    <a:pt x="2858" y="4305"/>
                    <a:pt x="3101" y="4488"/>
                    <a:pt x="3101" y="4761"/>
                  </a:cubicBezTo>
                  <a:cubicBezTo>
                    <a:pt x="3101" y="4944"/>
                    <a:pt x="2979" y="5096"/>
                    <a:pt x="2858" y="5247"/>
                  </a:cubicBezTo>
                  <a:cubicBezTo>
                    <a:pt x="2280" y="6007"/>
                    <a:pt x="912" y="6311"/>
                    <a:pt x="274" y="6889"/>
                  </a:cubicBezTo>
                  <a:cubicBezTo>
                    <a:pt x="0" y="7162"/>
                    <a:pt x="548" y="7679"/>
                    <a:pt x="608" y="8105"/>
                  </a:cubicBezTo>
                  <a:cubicBezTo>
                    <a:pt x="700" y="8500"/>
                    <a:pt x="1034" y="8773"/>
                    <a:pt x="1368" y="8895"/>
                  </a:cubicBezTo>
                  <a:cubicBezTo>
                    <a:pt x="1515" y="8936"/>
                    <a:pt x="1666" y="8955"/>
                    <a:pt x="1817" y="8955"/>
                  </a:cubicBezTo>
                  <a:cubicBezTo>
                    <a:pt x="2230" y="8955"/>
                    <a:pt x="2646" y="8814"/>
                    <a:pt x="2979" y="8591"/>
                  </a:cubicBezTo>
                  <a:cubicBezTo>
                    <a:pt x="3435" y="8287"/>
                    <a:pt x="3466" y="8409"/>
                    <a:pt x="3861" y="7983"/>
                  </a:cubicBezTo>
                  <a:cubicBezTo>
                    <a:pt x="4195" y="7618"/>
                    <a:pt x="4529" y="7223"/>
                    <a:pt x="4955" y="6980"/>
                  </a:cubicBezTo>
                  <a:cubicBezTo>
                    <a:pt x="6961" y="5643"/>
                    <a:pt x="10244" y="6220"/>
                    <a:pt x="12220" y="4883"/>
                  </a:cubicBezTo>
                  <a:cubicBezTo>
                    <a:pt x="12524" y="4700"/>
                    <a:pt x="12827" y="4366"/>
                    <a:pt x="12767" y="4001"/>
                  </a:cubicBezTo>
                  <a:cubicBezTo>
                    <a:pt x="12767" y="3728"/>
                    <a:pt x="12584" y="3515"/>
                    <a:pt x="12402" y="3363"/>
                  </a:cubicBezTo>
                  <a:cubicBezTo>
                    <a:pt x="11885" y="2968"/>
                    <a:pt x="11217" y="2907"/>
                    <a:pt x="10609" y="2816"/>
                  </a:cubicBezTo>
                  <a:cubicBezTo>
                    <a:pt x="8846" y="2633"/>
                    <a:pt x="7143" y="2451"/>
                    <a:pt x="5411" y="2238"/>
                  </a:cubicBezTo>
                  <a:cubicBezTo>
                    <a:pt x="5441" y="1752"/>
                    <a:pt x="5533" y="536"/>
                    <a:pt x="5259" y="141"/>
                  </a:cubicBezTo>
                  <a:cubicBezTo>
                    <a:pt x="5259" y="80"/>
                    <a:pt x="5229" y="50"/>
                    <a:pt x="5137" y="19"/>
                  </a:cubicBezTo>
                  <a:cubicBezTo>
                    <a:pt x="5111" y="6"/>
                    <a:pt x="5083" y="0"/>
                    <a:pt x="5055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70"/>
            <p:cNvSpPr/>
            <p:nvPr/>
          </p:nvSpPr>
          <p:spPr>
            <a:xfrm>
              <a:off x="9273225" y="2629350"/>
              <a:ext cx="107175" cy="18425"/>
            </a:xfrm>
            <a:custGeom>
              <a:avLst/>
              <a:gdLst/>
              <a:ahLst/>
              <a:cxnLst/>
              <a:rect l="l" t="t" r="r" b="b"/>
              <a:pathLst>
                <a:path w="4287" h="737" extrusionOk="0">
                  <a:moveTo>
                    <a:pt x="157" y="1"/>
                  </a:moveTo>
                  <a:cubicBezTo>
                    <a:pt x="99" y="1"/>
                    <a:pt x="31" y="76"/>
                    <a:pt x="31" y="128"/>
                  </a:cubicBezTo>
                  <a:cubicBezTo>
                    <a:pt x="1" y="220"/>
                    <a:pt x="62" y="280"/>
                    <a:pt x="153" y="280"/>
                  </a:cubicBezTo>
                  <a:cubicBezTo>
                    <a:pt x="1004" y="372"/>
                    <a:pt x="1551" y="432"/>
                    <a:pt x="2129" y="524"/>
                  </a:cubicBezTo>
                  <a:cubicBezTo>
                    <a:pt x="2706" y="584"/>
                    <a:pt x="3284" y="676"/>
                    <a:pt x="4104" y="736"/>
                  </a:cubicBezTo>
                  <a:cubicBezTo>
                    <a:pt x="4196" y="736"/>
                    <a:pt x="4256" y="676"/>
                    <a:pt x="4256" y="615"/>
                  </a:cubicBezTo>
                  <a:cubicBezTo>
                    <a:pt x="4287" y="554"/>
                    <a:pt x="4226" y="463"/>
                    <a:pt x="4135" y="463"/>
                  </a:cubicBezTo>
                  <a:cubicBezTo>
                    <a:pt x="3314" y="402"/>
                    <a:pt x="2737" y="311"/>
                    <a:pt x="2159" y="250"/>
                  </a:cubicBezTo>
                  <a:cubicBezTo>
                    <a:pt x="1612" y="159"/>
                    <a:pt x="1034" y="98"/>
                    <a:pt x="183" y="7"/>
                  </a:cubicBezTo>
                  <a:cubicBezTo>
                    <a:pt x="175" y="3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70"/>
            <p:cNvSpPr/>
            <p:nvPr/>
          </p:nvSpPr>
          <p:spPr>
            <a:xfrm>
              <a:off x="9279325" y="2656725"/>
              <a:ext cx="104875" cy="14600"/>
            </a:xfrm>
            <a:custGeom>
              <a:avLst/>
              <a:gdLst/>
              <a:ahLst/>
              <a:cxnLst/>
              <a:rect l="l" t="t" r="r" b="b"/>
              <a:pathLst>
                <a:path w="4195" h="584" extrusionOk="0">
                  <a:moveTo>
                    <a:pt x="147" y="0"/>
                  </a:moveTo>
                  <a:cubicBezTo>
                    <a:pt x="76" y="0"/>
                    <a:pt x="30" y="75"/>
                    <a:pt x="30" y="128"/>
                  </a:cubicBezTo>
                  <a:cubicBezTo>
                    <a:pt x="0" y="219"/>
                    <a:pt x="61" y="280"/>
                    <a:pt x="152" y="280"/>
                  </a:cubicBezTo>
                  <a:cubicBezTo>
                    <a:pt x="1125" y="371"/>
                    <a:pt x="1611" y="401"/>
                    <a:pt x="2067" y="432"/>
                  </a:cubicBezTo>
                  <a:cubicBezTo>
                    <a:pt x="2523" y="462"/>
                    <a:pt x="3040" y="462"/>
                    <a:pt x="4012" y="584"/>
                  </a:cubicBezTo>
                  <a:cubicBezTo>
                    <a:pt x="4043" y="584"/>
                    <a:pt x="4134" y="523"/>
                    <a:pt x="4164" y="462"/>
                  </a:cubicBezTo>
                  <a:cubicBezTo>
                    <a:pt x="4195" y="401"/>
                    <a:pt x="4134" y="310"/>
                    <a:pt x="4043" y="310"/>
                  </a:cubicBezTo>
                  <a:cubicBezTo>
                    <a:pt x="3070" y="249"/>
                    <a:pt x="2584" y="219"/>
                    <a:pt x="2128" y="158"/>
                  </a:cubicBezTo>
                  <a:cubicBezTo>
                    <a:pt x="1611" y="128"/>
                    <a:pt x="1125" y="128"/>
                    <a:pt x="182" y="6"/>
                  </a:cubicBezTo>
                  <a:cubicBezTo>
                    <a:pt x="170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70"/>
            <p:cNvSpPr/>
            <p:nvPr/>
          </p:nvSpPr>
          <p:spPr>
            <a:xfrm>
              <a:off x="9280825" y="2675100"/>
              <a:ext cx="79050" cy="15225"/>
            </a:xfrm>
            <a:custGeom>
              <a:avLst/>
              <a:gdLst/>
              <a:ahLst/>
              <a:cxnLst/>
              <a:rect l="l" t="t" r="r" b="b"/>
              <a:pathLst>
                <a:path w="3162" h="609" extrusionOk="0">
                  <a:moveTo>
                    <a:pt x="153" y="1"/>
                  </a:moveTo>
                  <a:cubicBezTo>
                    <a:pt x="92" y="1"/>
                    <a:pt x="1" y="92"/>
                    <a:pt x="1" y="153"/>
                  </a:cubicBezTo>
                  <a:cubicBezTo>
                    <a:pt x="1" y="244"/>
                    <a:pt x="92" y="305"/>
                    <a:pt x="153" y="305"/>
                  </a:cubicBezTo>
                  <a:cubicBezTo>
                    <a:pt x="730" y="335"/>
                    <a:pt x="1369" y="426"/>
                    <a:pt x="2007" y="487"/>
                  </a:cubicBezTo>
                  <a:cubicBezTo>
                    <a:pt x="2372" y="548"/>
                    <a:pt x="2706" y="578"/>
                    <a:pt x="3010" y="608"/>
                  </a:cubicBezTo>
                  <a:cubicBezTo>
                    <a:pt x="3071" y="608"/>
                    <a:pt x="3162" y="578"/>
                    <a:pt x="3071" y="456"/>
                  </a:cubicBezTo>
                  <a:cubicBezTo>
                    <a:pt x="3132" y="396"/>
                    <a:pt x="3040" y="305"/>
                    <a:pt x="2980" y="305"/>
                  </a:cubicBezTo>
                  <a:cubicBezTo>
                    <a:pt x="2676" y="274"/>
                    <a:pt x="2372" y="244"/>
                    <a:pt x="2007" y="183"/>
                  </a:cubicBezTo>
                  <a:cubicBezTo>
                    <a:pt x="1369" y="122"/>
                    <a:pt x="730" y="31"/>
                    <a:pt x="153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70"/>
            <p:cNvSpPr/>
            <p:nvPr/>
          </p:nvSpPr>
          <p:spPr>
            <a:xfrm>
              <a:off x="9267925" y="2625550"/>
              <a:ext cx="19775" cy="60975"/>
            </a:xfrm>
            <a:custGeom>
              <a:avLst/>
              <a:gdLst/>
              <a:ahLst/>
              <a:cxnLst/>
              <a:rect l="l" t="t" r="r" b="b"/>
              <a:pathLst>
                <a:path w="791" h="2439" extrusionOk="0">
                  <a:moveTo>
                    <a:pt x="117" y="1"/>
                  </a:moveTo>
                  <a:cubicBezTo>
                    <a:pt x="45" y="1"/>
                    <a:pt x="0" y="76"/>
                    <a:pt x="0" y="128"/>
                  </a:cubicBezTo>
                  <a:cubicBezTo>
                    <a:pt x="0" y="220"/>
                    <a:pt x="31" y="280"/>
                    <a:pt x="91" y="280"/>
                  </a:cubicBezTo>
                  <a:cubicBezTo>
                    <a:pt x="91" y="280"/>
                    <a:pt x="486" y="432"/>
                    <a:pt x="486" y="2287"/>
                  </a:cubicBezTo>
                  <a:cubicBezTo>
                    <a:pt x="486" y="2378"/>
                    <a:pt x="547" y="2438"/>
                    <a:pt x="638" y="2438"/>
                  </a:cubicBezTo>
                  <a:cubicBezTo>
                    <a:pt x="699" y="2438"/>
                    <a:pt x="790" y="2408"/>
                    <a:pt x="790" y="2317"/>
                  </a:cubicBezTo>
                  <a:cubicBezTo>
                    <a:pt x="790" y="250"/>
                    <a:pt x="304" y="7"/>
                    <a:pt x="152" y="7"/>
                  </a:cubicBezTo>
                  <a:cubicBezTo>
                    <a:pt x="140" y="3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70"/>
            <p:cNvSpPr/>
            <p:nvPr/>
          </p:nvSpPr>
          <p:spPr>
            <a:xfrm>
              <a:off x="9189650" y="2609450"/>
              <a:ext cx="15975" cy="56550"/>
            </a:xfrm>
            <a:custGeom>
              <a:avLst/>
              <a:gdLst/>
              <a:ahLst/>
              <a:cxnLst/>
              <a:rect l="l" t="t" r="r" b="b"/>
              <a:pathLst>
                <a:path w="639" h="2262" extrusionOk="0">
                  <a:moveTo>
                    <a:pt x="297" y="1"/>
                  </a:moveTo>
                  <a:cubicBezTo>
                    <a:pt x="278" y="1"/>
                    <a:pt x="260" y="4"/>
                    <a:pt x="244" y="13"/>
                  </a:cubicBezTo>
                  <a:cubicBezTo>
                    <a:pt x="152" y="43"/>
                    <a:pt x="122" y="134"/>
                    <a:pt x="152" y="195"/>
                  </a:cubicBezTo>
                  <a:cubicBezTo>
                    <a:pt x="304" y="620"/>
                    <a:pt x="396" y="1076"/>
                    <a:pt x="304" y="1502"/>
                  </a:cubicBezTo>
                  <a:cubicBezTo>
                    <a:pt x="274" y="1775"/>
                    <a:pt x="183" y="1927"/>
                    <a:pt x="92" y="1988"/>
                  </a:cubicBezTo>
                  <a:cubicBezTo>
                    <a:pt x="0" y="2019"/>
                    <a:pt x="0" y="2110"/>
                    <a:pt x="31" y="2171"/>
                  </a:cubicBezTo>
                  <a:cubicBezTo>
                    <a:pt x="61" y="2231"/>
                    <a:pt x="122" y="2262"/>
                    <a:pt x="152" y="2262"/>
                  </a:cubicBezTo>
                  <a:cubicBezTo>
                    <a:pt x="183" y="2262"/>
                    <a:pt x="244" y="2262"/>
                    <a:pt x="183" y="2231"/>
                  </a:cubicBezTo>
                  <a:cubicBezTo>
                    <a:pt x="396" y="2110"/>
                    <a:pt x="548" y="1867"/>
                    <a:pt x="578" y="1532"/>
                  </a:cubicBezTo>
                  <a:cubicBezTo>
                    <a:pt x="639" y="1046"/>
                    <a:pt x="608" y="529"/>
                    <a:pt x="426" y="73"/>
                  </a:cubicBezTo>
                  <a:cubicBezTo>
                    <a:pt x="404" y="29"/>
                    <a:pt x="349" y="1"/>
                    <a:pt x="29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70"/>
            <p:cNvSpPr/>
            <p:nvPr/>
          </p:nvSpPr>
          <p:spPr>
            <a:xfrm>
              <a:off x="8569575" y="2582325"/>
              <a:ext cx="591975" cy="409400"/>
            </a:xfrm>
            <a:custGeom>
              <a:avLst/>
              <a:gdLst/>
              <a:ahLst/>
              <a:cxnLst/>
              <a:rect l="l" t="t" r="r" b="b"/>
              <a:pathLst>
                <a:path w="23679" h="16376" extrusionOk="0">
                  <a:moveTo>
                    <a:pt x="2484" y="0"/>
                  </a:moveTo>
                  <a:cubicBezTo>
                    <a:pt x="2038" y="0"/>
                    <a:pt x="1613" y="198"/>
                    <a:pt x="1277" y="733"/>
                  </a:cubicBezTo>
                  <a:cubicBezTo>
                    <a:pt x="0" y="2800"/>
                    <a:pt x="1125" y="5019"/>
                    <a:pt x="1125" y="5019"/>
                  </a:cubicBezTo>
                  <a:cubicBezTo>
                    <a:pt x="1125" y="5019"/>
                    <a:pt x="5593" y="10611"/>
                    <a:pt x="8359" y="14320"/>
                  </a:cubicBezTo>
                  <a:cubicBezTo>
                    <a:pt x="9508" y="15855"/>
                    <a:pt x="10544" y="16375"/>
                    <a:pt x="11456" y="16375"/>
                  </a:cubicBezTo>
                  <a:cubicBezTo>
                    <a:pt x="12765" y="16375"/>
                    <a:pt x="13820" y="15304"/>
                    <a:pt x="14590" y="14624"/>
                  </a:cubicBezTo>
                  <a:cubicBezTo>
                    <a:pt x="15867" y="13499"/>
                    <a:pt x="23679" y="7329"/>
                    <a:pt x="23679" y="7329"/>
                  </a:cubicBezTo>
                  <a:cubicBezTo>
                    <a:pt x="23223" y="5475"/>
                    <a:pt x="21581" y="4563"/>
                    <a:pt x="21581" y="4563"/>
                  </a:cubicBezTo>
                  <a:lnTo>
                    <a:pt x="12736" y="10034"/>
                  </a:lnTo>
                  <a:cubicBezTo>
                    <a:pt x="12678" y="9742"/>
                    <a:pt x="12534" y="9652"/>
                    <a:pt x="12379" y="9652"/>
                  </a:cubicBezTo>
                  <a:cubicBezTo>
                    <a:pt x="12131" y="9652"/>
                    <a:pt x="11855" y="9882"/>
                    <a:pt x="11855" y="9882"/>
                  </a:cubicBezTo>
                  <a:cubicBezTo>
                    <a:pt x="9575" y="6143"/>
                    <a:pt x="5137" y="1553"/>
                    <a:pt x="5137" y="1553"/>
                  </a:cubicBezTo>
                  <a:cubicBezTo>
                    <a:pt x="5137" y="1553"/>
                    <a:pt x="3733" y="0"/>
                    <a:pt x="2484" y="0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70"/>
            <p:cNvSpPr/>
            <p:nvPr/>
          </p:nvSpPr>
          <p:spPr>
            <a:xfrm>
              <a:off x="8843900" y="2829800"/>
              <a:ext cx="47125" cy="39100"/>
            </a:xfrm>
            <a:custGeom>
              <a:avLst/>
              <a:gdLst/>
              <a:ahLst/>
              <a:cxnLst/>
              <a:rect l="l" t="t" r="r" b="b"/>
              <a:pathLst>
                <a:path w="1885" h="1564" extrusionOk="0">
                  <a:moveTo>
                    <a:pt x="1742" y="1"/>
                  </a:moveTo>
                  <a:cubicBezTo>
                    <a:pt x="1726" y="1"/>
                    <a:pt x="1711" y="4"/>
                    <a:pt x="1703" y="13"/>
                  </a:cubicBezTo>
                  <a:cubicBezTo>
                    <a:pt x="1064" y="348"/>
                    <a:pt x="487" y="804"/>
                    <a:pt x="31" y="1381"/>
                  </a:cubicBezTo>
                  <a:cubicBezTo>
                    <a:pt x="0" y="1411"/>
                    <a:pt x="31" y="1503"/>
                    <a:pt x="92" y="1533"/>
                  </a:cubicBezTo>
                  <a:cubicBezTo>
                    <a:pt x="122" y="1563"/>
                    <a:pt x="122" y="1563"/>
                    <a:pt x="152" y="1563"/>
                  </a:cubicBezTo>
                  <a:cubicBezTo>
                    <a:pt x="183" y="1563"/>
                    <a:pt x="244" y="1563"/>
                    <a:pt x="213" y="1503"/>
                  </a:cubicBezTo>
                  <a:cubicBezTo>
                    <a:pt x="639" y="956"/>
                    <a:pt x="1216" y="500"/>
                    <a:pt x="1824" y="196"/>
                  </a:cubicBezTo>
                  <a:cubicBezTo>
                    <a:pt x="1854" y="165"/>
                    <a:pt x="1885" y="104"/>
                    <a:pt x="1854" y="44"/>
                  </a:cubicBezTo>
                  <a:cubicBezTo>
                    <a:pt x="1833" y="22"/>
                    <a:pt x="1781" y="1"/>
                    <a:pt x="17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70"/>
            <p:cNvSpPr/>
            <p:nvPr/>
          </p:nvSpPr>
          <p:spPr>
            <a:xfrm>
              <a:off x="8840100" y="2827450"/>
              <a:ext cx="27375" cy="28525"/>
            </a:xfrm>
            <a:custGeom>
              <a:avLst/>
              <a:gdLst/>
              <a:ahLst/>
              <a:cxnLst/>
              <a:rect l="l" t="t" r="r" b="b"/>
              <a:pathLst>
                <a:path w="1095" h="1141" extrusionOk="0">
                  <a:moveTo>
                    <a:pt x="988" y="1"/>
                  </a:moveTo>
                  <a:cubicBezTo>
                    <a:pt x="958" y="1"/>
                    <a:pt x="927" y="16"/>
                    <a:pt x="912" y="46"/>
                  </a:cubicBezTo>
                  <a:lnTo>
                    <a:pt x="31" y="958"/>
                  </a:lnTo>
                  <a:cubicBezTo>
                    <a:pt x="0" y="989"/>
                    <a:pt x="0" y="1050"/>
                    <a:pt x="31" y="1110"/>
                  </a:cubicBezTo>
                  <a:cubicBezTo>
                    <a:pt x="92" y="1141"/>
                    <a:pt x="92" y="1141"/>
                    <a:pt x="122" y="1141"/>
                  </a:cubicBezTo>
                  <a:cubicBezTo>
                    <a:pt x="152" y="1141"/>
                    <a:pt x="183" y="1141"/>
                    <a:pt x="183" y="1110"/>
                  </a:cubicBezTo>
                  <a:lnTo>
                    <a:pt x="1064" y="198"/>
                  </a:lnTo>
                  <a:cubicBezTo>
                    <a:pt x="1095" y="138"/>
                    <a:pt x="1095" y="77"/>
                    <a:pt x="1064" y="46"/>
                  </a:cubicBezTo>
                  <a:cubicBezTo>
                    <a:pt x="1049" y="16"/>
                    <a:pt x="1019" y="1"/>
                    <a:pt x="988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70"/>
            <p:cNvSpPr/>
            <p:nvPr/>
          </p:nvSpPr>
          <p:spPr>
            <a:xfrm>
              <a:off x="9079475" y="2717775"/>
              <a:ext cx="53975" cy="66025"/>
            </a:xfrm>
            <a:custGeom>
              <a:avLst/>
              <a:gdLst/>
              <a:ahLst/>
              <a:cxnLst/>
              <a:rect l="l" t="t" r="r" b="b"/>
              <a:pathLst>
                <a:path w="2159" h="2641" extrusionOk="0">
                  <a:moveTo>
                    <a:pt x="146" y="0"/>
                  </a:moveTo>
                  <a:cubicBezTo>
                    <a:pt x="114" y="0"/>
                    <a:pt x="72" y="36"/>
                    <a:pt x="30" y="57"/>
                  </a:cubicBezTo>
                  <a:cubicBezTo>
                    <a:pt x="0" y="87"/>
                    <a:pt x="30" y="178"/>
                    <a:pt x="91" y="208"/>
                  </a:cubicBezTo>
                  <a:cubicBezTo>
                    <a:pt x="1094" y="816"/>
                    <a:pt x="1915" y="2549"/>
                    <a:pt x="1915" y="2549"/>
                  </a:cubicBezTo>
                  <a:cubicBezTo>
                    <a:pt x="1945" y="2610"/>
                    <a:pt x="1976" y="2640"/>
                    <a:pt x="2006" y="2640"/>
                  </a:cubicBezTo>
                  <a:lnTo>
                    <a:pt x="2097" y="2640"/>
                  </a:lnTo>
                  <a:cubicBezTo>
                    <a:pt x="2128" y="2610"/>
                    <a:pt x="2158" y="2549"/>
                    <a:pt x="2128" y="2488"/>
                  </a:cubicBezTo>
                  <a:cubicBezTo>
                    <a:pt x="2097" y="2397"/>
                    <a:pt x="1307" y="664"/>
                    <a:pt x="182" y="26"/>
                  </a:cubicBezTo>
                  <a:cubicBezTo>
                    <a:pt x="173" y="7"/>
                    <a:pt x="161" y="0"/>
                    <a:pt x="146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70"/>
            <p:cNvSpPr/>
            <p:nvPr/>
          </p:nvSpPr>
          <p:spPr>
            <a:xfrm>
              <a:off x="8551350" y="4444125"/>
              <a:ext cx="308525" cy="93875"/>
            </a:xfrm>
            <a:custGeom>
              <a:avLst/>
              <a:gdLst/>
              <a:ahLst/>
              <a:cxnLst/>
              <a:rect l="l" t="t" r="r" b="b"/>
              <a:pathLst>
                <a:path w="12341" h="3755" extrusionOk="0">
                  <a:moveTo>
                    <a:pt x="3799" y="0"/>
                  </a:moveTo>
                  <a:lnTo>
                    <a:pt x="182" y="152"/>
                  </a:lnTo>
                  <a:cubicBezTo>
                    <a:pt x="182" y="152"/>
                    <a:pt x="0" y="2098"/>
                    <a:pt x="152" y="2736"/>
                  </a:cubicBezTo>
                  <a:cubicBezTo>
                    <a:pt x="304" y="3374"/>
                    <a:pt x="1185" y="3405"/>
                    <a:pt x="1945" y="3557"/>
                  </a:cubicBezTo>
                  <a:cubicBezTo>
                    <a:pt x="2007" y="3570"/>
                    <a:pt x="2068" y="3575"/>
                    <a:pt x="2128" y="3575"/>
                  </a:cubicBezTo>
                  <a:cubicBezTo>
                    <a:pt x="2618" y="3575"/>
                    <a:pt x="3096" y="3206"/>
                    <a:pt x="3695" y="3206"/>
                  </a:cubicBezTo>
                  <a:cubicBezTo>
                    <a:pt x="3906" y="3206"/>
                    <a:pt x="4131" y="3251"/>
                    <a:pt x="4377" y="3374"/>
                  </a:cubicBezTo>
                  <a:cubicBezTo>
                    <a:pt x="4944" y="3664"/>
                    <a:pt x="5803" y="3755"/>
                    <a:pt x="6733" y="3755"/>
                  </a:cubicBezTo>
                  <a:cubicBezTo>
                    <a:pt x="8243" y="3755"/>
                    <a:pt x="9941" y="3515"/>
                    <a:pt x="10882" y="3496"/>
                  </a:cubicBezTo>
                  <a:cubicBezTo>
                    <a:pt x="12341" y="3405"/>
                    <a:pt x="11216" y="2311"/>
                    <a:pt x="9848" y="1551"/>
                  </a:cubicBezTo>
                  <a:cubicBezTo>
                    <a:pt x="7933" y="456"/>
                    <a:pt x="3799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70"/>
            <p:cNvSpPr/>
            <p:nvPr/>
          </p:nvSpPr>
          <p:spPr>
            <a:xfrm>
              <a:off x="8285025" y="4441075"/>
              <a:ext cx="221500" cy="127250"/>
            </a:xfrm>
            <a:custGeom>
              <a:avLst/>
              <a:gdLst/>
              <a:ahLst/>
              <a:cxnLst/>
              <a:rect l="l" t="t" r="r" b="b"/>
              <a:pathLst>
                <a:path w="8860" h="5090" extrusionOk="0">
                  <a:moveTo>
                    <a:pt x="1565" y="1"/>
                  </a:moveTo>
                  <a:cubicBezTo>
                    <a:pt x="1565" y="1"/>
                    <a:pt x="1048" y="1247"/>
                    <a:pt x="410" y="3314"/>
                  </a:cubicBezTo>
                  <a:cubicBezTo>
                    <a:pt x="0" y="4560"/>
                    <a:pt x="2153" y="5089"/>
                    <a:pt x="4212" y="5089"/>
                  </a:cubicBezTo>
                  <a:cubicBezTo>
                    <a:pt x="5517" y="5089"/>
                    <a:pt x="6786" y="4877"/>
                    <a:pt x="7340" y="4499"/>
                  </a:cubicBezTo>
                  <a:cubicBezTo>
                    <a:pt x="8860" y="3466"/>
                    <a:pt x="5334" y="3314"/>
                    <a:pt x="5121" y="1703"/>
                  </a:cubicBezTo>
                  <a:cubicBezTo>
                    <a:pt x="4878" y="122"/>
                    <a:pt x="4695" y="548"/>
                    <a:pt x="4695" y="396"/>
                  </a:cubicBezTo>
                  <a:lnTo>
                    <a:pt x="1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70"/>
            <p:cNvSpPr/>
            <p:nvPr/>
          </p:nvSpPr>
          <p:spPr>
            <a:xfrm>
              <a:off x="8302100" y="3172825"/>
              <a:ext cx="453675" cy="1299100"/>
            </a:xfrm>
            <a:custGeom>
              <a:avLst/>
              <a:gdLst/>
              <a:ahLst/>
              <a:cxnLst/>
              <a:rect l="l" t="t" r="r" b="b"/>
              <a:pathLst>
                <a:path w="18147" h="5196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91" y="51369"/>
                  </a:lnTo>
                  <a:cubicBezTo>
                    <a:pt x="1003" y="51815"/>
                    <a:pt x="1885" y="51964"/>
                    <a:pt x="2655" y="51964"/>
                  </a:cubicBezTo>
                  <a:cubicBezTo>
                    <a:pt x="4195" y="51964"/>
                    <a:pt x="5289" y="51369"/>
                    <a:pt x="5289" y="51369"/>
                  </a:cubicBezTo>
                  <a:lnTo>
                    <a:pt x="9332" y="11733"/>
                  </a:lnTo>
                  <a:lnTo>
                    <a:pt x="9605" y="51278"/>
                  </a:lnTo>
                  <a:cubicBezTo>
                    <a:pt x="10274" y="51602"/>
                    <a:pt x="11054" y="51710"/>
                    <a:pt x="11797" y="51710"/>
                  </a:cubicBezTo>
                  <a:cubicBezTo>
                    <a:pt x="13283" y="51710"/>
                    <a:pt x="14621" y="51278"/>
                    <a:pt x="14621" y="51278"/>
                  </a:cubicBezTo>
                  <a:lnTo>
                    <a:pt x="18146" y="2584"/>
                  </a:lnTo>
                  <a:cubicBezTo>
                    <a:pt x="16205" y="97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70"/>
            <p:cNvSpPr/>
            <p:nvPr/>
          </p:nvSpPr>
          <p:spPr>
            <a:xfrm>
              <a:off x="8520175" y="3297925"/>
              <a:ext cx="62350" cy="177375"/>
            </a:xfrm>
            <a:custGeom>
              <a:avLst/>
              <a:gdLst/>
              <a:ahLst/>
              <a:cxnLst/>
              <a:rect l="l" t="t" r="r" b="b"/>
              <a:pathLst>
                <a:path w="2494" h="7095" extrusionOk="0">
                  <a:moveTo>
                    <a:pt x="2369" y="1"/>
                  </a:moveTo>
                  <a:cubicBezTo>
                    <a:pt x="2353" y="1"/>
                    <a:pt x="2334" y="4"/>
                    <a:pt x="2311" y="12"/>
                  </a:cubicBezTo>
                  <a:cubicBezTo>
                    <a:pt x="2280" y="12"/>
                    <a:pt x="2220" y="103"/>
                    <a:pt x="2220" y="134"/>
                  </a:cubicBezTo>
                  <a:cubicBezTo>
                    <a:pt x="2220" y="346"/>
                    <a:pt x="1369" y="5726"/>
                    <a:pt x="1095" y="6729"/>
                  </a:cubicBezTo>
                  <a:lnTo>
                    <a:pt x="214" y="6851"/>
                  </a:lnTo>
                  <a:cubicBezTo>
                    <a:pt x="335" y="5939"/>
                    <a:pt x="943" y="1076"/>
                    <a:pt x="913" y="225"/>
                  </a:cubicBezTo>
                  <a:cubicBezTo>
                    <a:pt x="913" y="134"/>
                    <a:pt x="821" y="103"/>
                    <a:pt x="791" y="103"/>
                  </a:cubicBezTo>
                  <a:cubicBezTo>
                    <a:pt x="730" y="103"/>
                    <a:pt x="669" y="134"/>
                    <a:pt x="669" y="225"/>
                  </a:cubicBezTo>
                  <a:cubicBezTo>
                    <a:pt x="730" y="1137"/>
                    <a:pt x="1" y="6912"/>
                    <a:pt x="1" y="6973"/>
                  </a:cubicBezTo>
                  <a:cubicBezTo>
                    <a:pt x="1" y="6973"/>
                    <a:pt x="1" y="7003"/>
                    <a:pt x="31" y="7064"/>
                  </a:cubicBezTo>
                  <a:cubicBezTo>
                    <a:pt x="31" y="7094"/>
                    <a:pt x="62" y="7094"/>
                    <a:pt x="122" y="7094"/>
                  </a:cubicBezTo>
                  <a:lnTo>
                    <a:pt x="1217" y="6973"/>
                  </a:lnTo>
                  <a:cubicBezTo>
                    <a:pt x="1277" y="6973"/>
                    <a:pt x="1308" y="6942"/>
                    <a:pt x="1308" y="6881"/>
                  </a:cubicBezTo>
                  <a:cubicBezTo>
                    <a:pt x="1521" y="6213"/>
                    <a:pt x="2493" y="255"/>
                    <a:pt x="2463" y="103"/>
                  </a:cubicBezTo>
                  <a:cubicBezTo>
                    <a:pt x="2440" y="35"/>
                    <a:pt x="2417" y="1"/>
                    <a:pt x="2369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70"/>
            <p:cNvSpPr/>
            <p:nvPr/>
          </p:nvSpPr>
          <p:spPr>
            <a:xfrm>
              <a:off x="8301325" y="3172825"/>
              <a:ext cx="454450" cy="142025"/>
            </a:xfrm>
            <a:custGeom>
              <a:avLst/>
              <a:gdLst/>
              <a:ahLst/>
              <a:cxnLst/>
              <a:rect l="l" t="t" r="r" b="b"/>
              <a:pathLst>
                <a:path w="18178" h="5681" extrusionOk="0">
                  <a:moveTo>
                    <a:pt x="1" y="1"/>
                  </a:moveTo>
                  <a:lnTo>
                    <a:pt x="1" y="4621"/>
                  </a:lnTo>
                  <a:cubicBezTo>
                    <a:pt x="3441" y="5410"/>
                    <a:pt x="6589" y="5681"/>
                    <a:pt x="9269" y="5681"/>
                  </a:cubicBezTo>
                  <a:cubicBezTo>
                    <a:pt x="13811" y="5681"/>
                    <a:pt x="17012" y="4904"/>
                    <a:pt x="18025" y="4560"/>
                  </a:cubicBezTo>
                  <a:lnTo>
                    <a:pt x="18177" y="2584"/>
                  </a:lnTo>
                  <a:cubicBezTo>
                    <a:pt x="16232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70"/>
            <p:cNvSpPr/>
            <p:nvPr/>
          </p:nvSpPr>
          <p:spPr>
            <a:xfrm>
              <a:off x="8683550" y="3258700"/>
              <a:ext cx="20550" cy="64600"/>
            </a:xfrm>
            <a:custGeom>
              <a:avLst/>
              <a:gdLst/>
              <a:ahLst/>
              <a:cxnLst/>
              <a:rect l="l" t="t" r="r" b="b"/>
              <a:pathLst>
                <a:path w="822" h="2584" extrusionOk="0">
                  <a:moveTo>
                    <a:pt x="1" y="0"/>
                  </a:moveTo>
                  <a:lnTo>
                    <a:pt x="183" y="2554"/>
                  </a:lnTo>
                  <a:lnTo>
                    <a:pt x="730" y="2584"/>
                  </a:lnTo>
                  <a:lnTo>
                    <a:pt x="822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70"/>
            <p:cNvSpPr/>
            <p:nvPr/>
          </p:nvSpPr>
          <p:spPr>
            <a:xfrm>
              <a:off x="8422925" y="3267050"/>
              <a:ext cx="21300" cy="63850"/>
            </a:xfrm>
            <a:custGeom>
              <a:avLst/>
              <a:gdLst/>
              <a:ahLst/>
              <a:cxnLst/>
              <a:rect l="l" t="t" r="r" b="b"/>
              <a:pathLst>
                <a:path w="852" h="2554" extrusionOk="0">
                  <a:moveTo>
                    <a:pt x="0" y="1"/>
                  </a:moveTo>
                  <a:lnTo>
                    <a:pt x="152" y="2554"/>
                  </a:lnTo>
                  <a:lnTo>
                    <a:pt x="730" y="2554"/>
                  </a:lnTo>
                  <a:lnTo>
                    <a:pt x="851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70"/>
            <p:cNvSpPr/>
            <p:nvPr/>
          </p:nvSpPr>
          <p:spPr>
            <a:xfrm>
              <a:off x="8627325" y="3266300"/>
              <a:ext cx="21300" cy="64600"/>
            </a:xfrm>
            <a:custGeom>
              <a:avLst/>
              <a:gdLst/>
              <a:ahLst/>
              <a:cxnLst/>
              <a:rect l="l" t="t" r="r" b="b"/>
              <a:pathLst>
                <a:path w="852" h="2584" extrusionOk="0">
                  <a:moveTo>
                    <a:pt x="1" y="0"/>
                  </a:moveTo>
                  <a:lnTo>
                    <a:pt x="153" y="2554"/>
                  </a:lnTo>
                  <a:lnTo>
                    <a:pt x="730" y="2584"/>
                  </a:lnTo>
                  <a:lnTo>
                    <a:pt x="852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70"/>
            <p:cNvSpPr/>
            <p:nvPr/>
          </p:nvSpPr>
          <p:spPr>
            <a:xfrm>
              <a:off x="8492825" y="3269325"/>
              <a:ext cx="21300" cy="63875"/>
            </a:xfrm>
            <a:custGeom>
              <a:avLst/>
              <a:gdLst/>
              <a:ahLst/>
              <a:cxnLst/>
              <a:rect l="l" t="t" r="r" b="b"/>
              <a:pathLst>
                <a:path w="852" h="2555" extrusionOk="0">
                  <a:moveTo>
                    <a:pt x="1" y="1"/>
                  </a:moveTo>
                  <a:lnTo>
                    <a:pt x="183" y="2524"/>
                  </a:lnTo>
                  <a:lnTo>
                    <a:pt x="700" y="2554"/>
                  </a:lnTo>
                  <a:lnTo>
                    <a:pt x="852" y="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70"/>
            <p:cNvSpPr/>
            <p:nvPr/>
          </p:nvSpPr>
          <p:spPr>
            <a:xfrm>
              <a:off x="8267150" y="2536550"/>
              <a:ext cx="507625" cy="755075"/>
            </a:xfrm>
            <a:custGeom>
              <a:avLst/>
              <a:gdLst/>
              <a:ahLst/>
              <a:cxnLst/>
              <a:rect l="l" t="t" r="r" b="b"/>
              <a:pathLst>
                <a:path w="20305" h="30203" extrusionOk="0">
                  <a:moveTo>
                    <a:pt x="10319" y="1"/>
                  </a:moveTo>
                  <a:cubicBezTo>
                    <a:pt x="7371" y="1"/>
                    <a:pt x="4097" y="947"/>
                    <a:pt x="2097" y="2321"/>
                  </a:cubicBezTo>
                  <a:cubicBezTo>
                    <a:pt x="1155" y="2959"/>
                    <a:pt x="365" y="3871"/>
                    <a:pt x="213" y="5026"/>
                  </a:cubicBezTo>
                  <a:cubicBezTo>
                    <a:pt x="0" y="6302"/>
                    <a:pt x="152" y="7670"/>
                    <a:pt x="304" y="8977"/>
                  </a:cubicBezTo>
                  <a:cubicBezTo>
                    <a:pt x="669" y="11591"/>
                    <a:pt x="1337" y="14205"/>
                    <a:pt x="1429" y="16880"/>
                  </a:cubicBezTo>
                  <a:cubicBezTo>
                    <a:pt x="1489" y="19160"/>
                    <a:pt x="1125" y="21439"/>
                    <a:pt x="1003" y="23719"/>
                  </a:cubicBezTo>
                  <a:cubicBezTo>
                    <a:pt x="973" y="24844"/>
                    <a:pt x="973" y="25999"/>
                    <a:pt x="1125" y="27093"/>
                  </a:cubicBezTo>
                  <a:cubicBezTo>
                    <a:pt x="1125" y="27275"/>
                    <a:pt x="1185" y="29221"/>
                    <a:pt x="1216" y="29221"/>
                  </a:cubicBezTo>
                  <a:cubicBezTo>
                    <a:pt x="3836" y="29973"/>
                    <a:pt x="6573" y="30202"/>
                    <a:pt x="9272" y="30202"/>
                  </a:cubicBezTo>
                  <a:cubicBezTo>
                    <a:pt x="9954" y="30202"/>
                    <a:pt x="10633" y="30188"/>
                    <a:pt x="11307" y="30163"/>
                  </a:cubicBezTo>
                  <a:cubicBezTo>
                    <a:pt x="12736" y="30133"/>
                    <a:pt x="14164" y="30011"/>
                    <a:pt x="15593" y="29859"/>
                  </a:cubicBezTo>
                  <a:cubicBezTo>
                    <a:pt x="16566" y="29768"/>
                    <a:pt x="17721" y="29768"/>
                    <a:pt x="18693" y="29494"/>
                  </a:cubicBezTo>
                  <a:cubicBezTo>
                    <a:pt x="19089" y="29373"/>
                    <a:pt x="19423" y="29221"/>
                    <a:pt x="19757" y="29038"/>
                  </a:cubicBezTo>
                  <a:cubicBezTo>
                    <a:pt x="19970" y="28886"/>
                    <a:pt x="20152" y="28734"/>
                    <a:pt x="20213" y="28491"/>
                  </a:cubicBezTo>
                  <a:cubicBezTo>
                    <a:pt x="20304" y="28278"/>
                    <a:pt x="20213" y="28096"/>
                    <a:pt x="20152" y="27853"/>
                  </a:cubicBezTo>
                  <a:cubicBezTo>
                    <a:pt x="19362" y="25391"/>
                    <a:pt x="19544" y="22564"/>
                    <a:pt x="19696" y="20041"/>
                  </a:cubicBezTo>
                  <a:cubicBezTo>
                    <a:pt x="19848" y="17214"/>
                    <a:pt x="20183" y="14357"/>
                    <a:pt x="20152" y="11561"/>
                  </a:cubicBezTo>
                  <a:cubicBezTo>
                    <a:pt x="20122" y="9555"/>
                    <a:pt x="19727" y="7822"/>
                    <a:pt x="19058" y="5968"/>
                  </a:cubicBezTo>
                  <a:cubicBezTo>
                    <a:pt x="18450" y="4266"/>
                    <a:pt x="16930" y="3111"/>
                    <a:pt x="15715" y="1804"/>
                  </a:cubicBezTo>
                  <a:cubicBezTo>
                    <a:pt x="14544" y="530"/>
                    <a:pt x="12523" y="1"/>
                    <a:pt x="10319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70"/>
            <p:cNvSpPr/>
            <p:nvPr/>
          </p:nvSpPr>
          <p:spPr>
            <a:xfrm>
              <a:off x="8452550" y="2429650"/>
              <a:ext cx="151250" cy="207550"/>
            </a:xfrm>
            <a:custGeom>
              <a:avLst/>
              <a:gdLst/>
              <a:ahLst/>
              <a:cxnLst/>
              <a:rect l="l" t="t" r="r" b="b"/>
              <a:pathLst>
                <a:path w="6050" h="8302" extrusionOk="0">
                  <a:moveTo>
                    <a:pt x="1" y="1"/>
                  </a:moveTo>
                  <a:lnTo>
                    <a:pt x="244" y="5958"/>
                  </a:lnTo>
                  <a:cubicBezTo>
                    <a:pt x="244" y="5958"/>
                    <a:pt x="9" y="8301"/>
                    <a:pt x="3479" y="8301"/>
                  </a:cubicBezTo>
                  <a:cubicBezTo>
                    <a:pt x="3544" y="8301"/>
                    <a:pt x="3611" y="8300"/>
                    <a:pt x="3678" y="8299"/>
                  </a:cubicBezTo>
                  <a:cubicBezTo>
                    <a:pt x="3678" y="8299"/>
                    <a:pt x="6049" y="7995"/>
                    <a:pt x="6019" y="5654"/>
                  </a:cubicBezTo>
                  <a:lnTo>
                    <a:pt x="5928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70"/>
            <p:cNvSpPr/>
            <p:nvPr/>
          </p:nvSpPr>
          <p:spPr>
            <a:xfrm>
              <a:off x="8452550" y="2429650"/>
              <a:ext cx="148975" cy="94750"/>
            </a:xfrm>
            <a:custGeom>
              <a:avLst/>
              <a:gdLst/>
              <a:ahLst/>
              <a:cxnLst/>
              <a:rect l="l" t="t" r="r" b="b"/>
              <a:pathLst>
                <a:path w="5959" h="3790" extrusionOk="0">
                  <a:moveTo>
                    <a:pt x="1" y="1"/>
                  </a:moveTo>
                  <a:lnTo>
                    <a:pt x="31" y="609"/>
                  </a:lnTo>
                  <a:cubicBezTo>
                    <a:pt x="1192" y="3099"/>
                    <a:pt x="2687" y="3790"/>
                    <a:pt x="3963" y="3790"/>
                  </a:cubicBezTo>
                  <a:cubicBezTo>
                    <a:pt x="4758" y="3790"/>
                    <a:pt x="5468" y="3522"/>
                    <a:pt x="5958" y="3253"/>
                  </a:cubicBezTo>
                  <a:lnTo>
                    <a:pt x="5928" y="335"/>
                  </a:lnTo>
                  <a:lnTo>
                    <a:pt x="5897" y="3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5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70"/>
            <p:cNvSpPr/>
            <p:nvPr/>
          </p:nvSpPr>
          <p:spPr>
            <a:xfrm>
              <a:off x="8414550" y="2221825"/>
              <a:ext cx="227250" cy="289700"/>
            </a:xfrm>
            <a:custGeom>
              <a:avLst/>
              <a:gdLst/>
              <a:ahLst/>
              <a:cxnLst/>
              <a:rect l="l" t="t" r="r" b="b"/>
              <a:pathLst>
                <a:path w="9090" h="11588" extrusionOk="0">
                  <a:moveTo>
                    <a:pt x="5400" y="0"/>
                  </a:moveTo>
                  <a:cubicBezTo>
                    <a:pt x="4720" y="0"/>
                    <a:pt x="4041" y="128"/>
                    <a:pt x="3466" y="350"/>
                  </a:cubicBezTo>
                  <a:cubicBezTo>
                    <a:pt x="1186" y="1262"/>
                    <a:pt x="1" y="3633"/>
                    <a:pt x="396" y="6034"/>
                  </a:cubicBezTo>
                  <a:lnTo>
                    <a:pt x="396" y="6095"/>
                  </a:lnTo>
                  <a:cubicBezTo>
                    <a:pt x="426" y="6399"/>
                    <a:pt x="487" y="6703"/>
                    <a:pt x="609" y="6976"/>
                  </a:cubicBezTo>
                  <a:cubicBezTo>
                    <a:pt x="1095" y="8496"/>
                    <a:pt x="2068" y="10016"/>
                    <a:pt x="3375" y="10928"/>
                  </a:cubicBezTo>
                  <a:cubicBezTo>
                    <a:pt x="4010" y="11347"/>
                    <a:pt x="4762" y="11587"/>
                    <a:pt x="5494" y="11587"/>
                  </a:cubicBezTo>
                  <a:cubicBezTo>
                    <a:pt x="6303" y="11587"/>
                    <a:pt x="7086" y="11294"/>
                    <a:pt x="7660" y="10624"/>
                  </a:cubicBezTo>
                  <a:cubicBezTo>
                    <a:pt x="8329" y="9864"/>
                    <a:pt x="8572" y="8861"/>
                    <a:pt x="8664" y="7919"/>
                  </a:cubicBezTo>
                  <a:cubicBezTo>
                    <a:pt x="8694" y="7432"/>
                    <a:pt x="8694" y="6885"/>
                    <a:pt x="8785" y="6399"/>
                  </a:cubicBezTo>
                  <a:cubicBezTo>
                    <a:pt x="8846" y="5973"/>
                    <a:pt x="8937" y="5609"/>
                    <a:pt x="8998" y="5183"/>
                  </a:cubicBezTo>
                  <a:cubicBezTo>
                    <a:pt x="9089" y="4666"/>
                    <a:pt x="9089" y="4119"/>
                    <a:pt x="9028" y="3633"/>
                  </a:cubicBezTo>
                  <a:cubicBezTo>
                    <a:pt x="8998" y="3025"/>
                    <a:pt x="8937" y="2417"/>
                    <a:pt x="8694" y="1840"/>
                  </a:cubicBezTo>
                  <a:cubicBezTo>
                    <a:pt x="8146" y="520"/>
                    <a:pt x="6770" y="0"/>
                    <a:pt x="5400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70"/>
            <p:cNvSpPr/>
            <p:nvPr/>
          </p:nvSpPr>
          <p:spPr>
            <a:xfrm>
              <a:off x="851715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39" y="851"/>
                    <a:pt x="851" y="638"/>
                    <a:pt x="851" y="426"/>
                  </a:cubicBezTo>
                  <a:cubicBezTo>
                    <a:pt x="85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859770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69" y="851"/>
                    <a:pt x="851" y="638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8567300" y="2349875"/>
              <a:ext cx="19025" cy="74500"/>
            </a:xfrm>
            <a:custGeom>
              <a:avLst/>
              <a:gdLst/>
              <a:ahLst/>
              <a:cxnLst/>
              <a:rect l="l" t="t" r="r" b="b"/>
              <a:pathLst>
                <a:path w="761" h="2980" extrusionOk="0">
                  <a:moveTo>
                    <a:pt x="213" y="0"/>
                  </a:moveTo>
                  <a:cubicBezTo>
                    <a:pt x="152" y="0"/>
                    <a:pt x="122" y="31"/>
                    <a:pt x="122" y="61"/>
                  </a:cubicBezTo>
                  <a:lnTo>
                    <a:pt x="578" y="2462"/>
                  </a:lnTo>
                  <a:cubicBezTo>
                    <a:pt x="578" y="2493"/>
                    <a:pt x="608" y="2584"/>
                    <a:pt x="578" y="2645"/>
                  </a:cubicBezTo>
                  <a:cubicBezTo>
                    <a:pt x="547" y="2736"/>
                    <a:pt x="456" y="2797"/>
                    <a:pt x="395" y="2797"/>
                  </a:cubicBezTo>
                  <a:lnTo>
                    <a:pt x="91" y="2797"/>
                  </a:lnTo>
                  <a:cubicBezTo>
                    <a:pt x="61" y="2797"/>
                    <a:pt x="0" y="2827"/>
                    <a:pt x="0" y="2888"/>
                  </a:cubicBezTo>
                  <a:cubicBezTo>
                    <a:pt x="0" y="2918"/>
                    <a:pt x="61" y="2949"/>
                    <a:pt x="91" y="2949"/>
                  </a:cubicBezTo>
                  <a:lnTo>
                    <a:pt x="243" y="2949"/>
                  </a:lnTo>
                  <a:cubicBezTo>
                    <a:pt x="274" y="2949"/>
                    <a:pt x="365" y="2949"/>
                    <a:pt x="426" y="2979"/>
                  </a:cubicBezTo>
                  <a:cubicBezTo>
                    <a:pt x="578" y="2949"/>
                    <a:pt x="699" y="2888"/>
                    <a:pt x="730" y="2766"/>
                  </a:cubicBezTo>
                  <a:cubicBezTo>
                    <a:pt x="760" y="2645"/>
                    <a:pt x="730" y="2523"/>
                    <a:pt x="730" y="2462"/>
                  </a:cubicBezTo>
                  <a:lnTo>
                    <a:pt x="274" y="61"/>
                  </a:lnTo>
                  <a:cubicBezTo>
                    <a:pt x="274" y="31"/>
                    <a:pt x="243" y="0"/>
                    <a:pt x="213" y="0"/>
                  </a:cubicBezTo>
                  <a:close/>
                </a:path>
              </a:pathLst>
            </a:custGeom>
            <a:solidFill>
              <a:srgbClr val="AA6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8508775" y="2430425"/>
              <a:ext cx="76775" cy="36725"/>
            </a:xfrm>
            <a:custGeom>
              <a:avLst/>
              <a:gdLst/>
              <a:ahLst/>
              <a:cxnLst/>
              <a:rect l="l" t="t" r="r" b="b"/>
              <a:pathLst>
                <a:path w="3071" h="146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2" y="1216"/>
                    <a:pt x="1338" y="1429"/>
                  </a:cubicBezTo>
                  <a:cubicBezTo>
                    <a:pt x="1461" y="1456"/>
                    <a:pt x="1577" y="1469"/>
                    <a:pt x="1686" y="1469"/>
                  </a:cubicBezTo>
                  <a:cubicBezTo>
                    <a:pt x="2653" y="1469"/>
                    <a:pt x="3071" y="487"/>
                    <a:pt x="3071" y="487"/>
                  </a:cubicBezTo>
                  <a:cubicBezTo>
                    <a:pt x="3071" y="487"/>
                    <a:pt x="1247" y="335"/>
                    <a:pt x="1" y="0"/>
                  </a:cubicBezTo>
                  <a:close/>
                </a:path>
              </a:pathLst>
            </a:custGeom>
            <a:solidFill>
              <a:srgbClr val="693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8515625" y="2448650"/>
              <a:ext cx="48650" cy="18450"/>
            </a:xfrm>
            <a:custGeom>
              <a:avLst/>
              <a:gdLst/>
              <a:ahLst/>
              <a:cxnLst/>
              <a:rect l="l" t="t" r="r" b="b"/>
              <a:pathLst>
                <a:path w="1946" h="738" extrusionOk="0">
                  <a:moveTo>
                    <a:pt x="0" y="1"/>
                  </a:moveTo>
                  <a:cubicBezTo>
                    <a:pt x="183" y="305"/>
                    <a:pt x="487" y="609"/>
                    <a:pt x="1064" y="700"/>
                  </a:cubicBezTo>
                  <a:cubicBezTo>
                    <a:pt x="1171" y="726"/>
                    <a:pt x="1273" y="738"/>
                    <a:pt x="1368" y="738"/>
                  </a:cubicBezTo>
                  <a:cubicBezTo>
                    <a:pt x="1599" y="738"/>
                    <a:pt x="1795" y="673"/>
                    <a:pt x="1946" y="609"/>
                  </a:cubicBezTo>
                  <a:cubicBezTo>
                    <a:pt x="1520" y="31"/>
                    <a:pt x="456" y="1"/>
                    <a:pt x="0" y="1"/>
                  </a:cubicBezTo>
                  <a:close/>
                </a:path>
              </a:pathLst>
            </a:cu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8508775" y="2431175"/>
              <a:ext cx="69175" cy="19375"/>
            </a:xfrm>
            <a:custGeom>
              <a:avLst/>
              <a:gdLst/>
              <a:ahLst/>
              <a:cxnLst/>
              <a:rect l="l" t="t" r="r" b="b"/>
              <a:pathLst>
                <a:path w="2767" h="775" extrusionOk="0">
                  <a:moveTo>
                    <a:pt x="1" y="1"/>
                  </a:moveTo>
                  <a:cubicBezTo>
                    <a:pt x="1" y="1"/>
                    <a:pt x="1" y="153"/>
                    <a:pt x="62" y="335"/>
                  </a:cubicBezTo>
                  <a:cubicBezTo>
                    <a:pt x="522" y="470"/>
                    <a:pt x="1562" y="775"/>
                    <a:pt x="2407" y="775"/>
                  </a:cubicBezTo>
                  <a:cubicBezTo>
                    <a:pt x="2510" y="775"/>
                    <a:pt x="2610" y="770"/>
                    <a:pt x="2706" y="760"/>
                  </a:cubicBezTo>
                  <a:lnTo>
                    <a:pt x="2767" y="457"/>
                  </a:lnTo>
                  <a:cubicBezTo>
                    <a:pt x="2189" y="396"/>
                    <a:pt x="943" y="244"/>
                    <a:pt x="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8498900" y="2304825"/>
              <a:ext cx="47150" cy="21525"/>
            </a:xfrm>
            <a:custGeom>
              <a:avLst/>
              <a:gdLst/>
              <a:ahLst/>
              <a:cxnLst/>
              <a:rect l="l" t="t" r="r" b="b"/>
              <a:pathLst>
                <a:path w="1886" h="861" extrusionOk="0">
                  <a:moveTo>
                    <a:pt x="1214" y="1"/>
                  </a:moveTo>
                  <a:cubicBezTo>
                    <a:pt x="915" y="1"/>
                    <a:pt x="589" y="86"/>
                    <a:pt x="396" y="191"/>
                  </a:cubicBezTo>
                  <a:cubicBezTo>
                    <a:pt x="244" y="282"/>
                    <a:pt x="1" y="526"/>
                    <a:pt x="61" y="678"/>
                  </a:cubicBezTo>
                  <a:cubicBezTo>
                    <a:pt x="89" y="818"/>
                    <a:pt x="234" y="861"/>
                    <a:pt x="399" y="861"/>
                  </a:cubicBezTo>
                  <a:cubicBezTo>
                    <a:pt x="592" y="861"/>
                    <a:pt x="814" y="802"/>
                    <a:pt x="913" y="769"/>
                  </a:cubicBezTo>
                  <a:cubicBezTo>
                    <a:pt x="1186" y="678"/>
                    <a:pt x="1429" y="617"/>
                    <a:pt x="1672" y="526"/>
                  </a:cubicBezTo>
                  <a:cubicBezTo>
                    <a:pt x="1764" y="495"/>
                    <a:pt x="1794" y="495"/>
                    <a:pt x="1824" y="434"/>
                  </a:cubicBezTo>
                  <a:cubicBezTo>
                    <a:pt x="1885" y="343"/>
                    <a:pt x="1824" y="222"/>
                    <a:pt x="1764" y="161"/>
                  </a:cubicBezTo>
                  <a:cubicBezTo>
                    <a:pt x="1636" y="46"/>
                    <a:pt x="1432" y="1"/>
                    <a:pt x="1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8584775" y="2304825"/>
              <a:ext cx="46375" cy="21525"/>
            </a:xfrm>
            <a:custGeom>
              <a:avLst/>
              <a:gdLst/>
              <a:ahLst/>
              <a:cxnLst/>
              <a:rect l="l" t="t" r="r" b="b"/>
              <a:pathLst>
                <a:path w="1855" h="861" extrusionOk="0">
                  <a:moveTo>
                    <a:pt x="662" y="1"/>
                  </a:moveTo>
                  <a:cubicBezTo>
                    <a:pt x="448" y="1"/>
                    <a:pt x="250" y="46"/>
                    <a:pt x="122" y="161"/>
                  </a:cubicBezTo>
                  <a:cubicBezTo>
                    <a:pt x="31" y="222"/>
                    <a:pt x="0" y="343"/>
                    <a:pt x="31" y="434"/>
                  </a:cubicBezTo>
                  <a:cubicBezTo>
                    <a:pt x="61" y="495"/>
                    <a:pt x="122" y="495"/>
                    <a:pt x="183" y="526"/>
                  </a:cubicBezTo>
                  <a:cubicBezTo>
                    <a:pt x="456" y="617"/>
                    <a:pt x="669" y="678"/>
                    <a:pt x="943" y="769"/>
                  </a:cubicBezTo>
                  <a:cubicBezTo>
                    <a:pt x="1041" y="802"/>
                    <a:pt x="1263" y="861"/>
                    <a:pt x="1461" y="861"/>
                  </a:cubicBezTo>
                  <a:cubicBezTo>
                    <a:pt x="1630" y="861"/>
                    <a:pt x="1782" y="818"/>
                    <a:pt x="1824" y="678"/>
                  </a:cubicBezTo>
                  <a:cubicBezTo>
                    <a:pt x="1855" y="526"/>
                    <a:pt x="1642" y="282"/>
                    <a:pt x="1490" y="191"/>
                  </a:cubicBezTo>
                  <a:cubicBezTo>
                    <a:pt x="1279" y="86"/>
                    <a:pt x="956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8397850" y="2134050"/>
              <a:ext cx="303875" cy="269950"/>
            </a:xfrm>
            <a:custGeom>
              <a:avLst/>
              <a:gdLst/>
              <a:ahLst/>
              <a:cxnLst/>
              <a:rect l="l" t="t" r="r" b="b"/>
              <a:pathLst>
                <a:path w="12155" h="10798" extrusionOk="0">
                  <a:moveTo>
                    <a:pt x="9987" y="1"/>
                  </a:moveTo>
                  <a:cubicBezTo>
                    <a:pt x="9522" y="1"/>
                    <a:pt x="8974" y="187"/>
                    <a:pt x="8359" y="639"/>
                  </a:cubicBezTo>
                  <a:cubicBezTo>
                    <a:pt x="6535" y="1977"/>
                    <a:pt x="4651" y="2585"/>
                    <a:pt x="3344" y="2919"/>
                  </a:cubicBezTo>
                  <a:cubicBezTo>
                    <a:pt x="3222" y="2949"/>
                    <a:pt x="3100" y="3010"/>
                    <a:pt x="2979" y="3010"/>
                  </a:cubicBezTo>
                  <a:cubicBezTo>
                    <a:pt x="2888" y="3040"/>
                    <a:pt x="2796" y="3071"/>
                    <a:pt x="2675" y="3071"/>
                  </a:cubicBezTo>
                  <a:cubicBezTo>
                    <a:pt x="2432" y="3132"/>
                    <a:pt x="2158" y="3253"/>
                    <a:pt x="1854" y="3253"/>
                  </a:cubicBezTo>
                  <a:cubicBezTo>
                    <a:pt x="1765" y="3271"/>
                    <a:pt x="1676" y="3278"/>
                    <a:pt x="1588" y="3278"/>
                  </a:cubicBezTo>
                  <a:cubicBezTo>
                    <a:pt x="1375" y="3278"/>
                    <a:pt x="1166" y="3235"/>
                    <a:pt x="973" y="3192"/>
                  </a:cubicBezTo>
                  <a:lnTo>
                    <a:pt x="851" y="3192"/>
                  </a:lnTo>
                  <a:cubicBezTo>
                    <a:pt x="699" y="3253"/>
                    <a:pt x="851" y="3618"/>
                    <a:pt x="699" y="3618"/>
                  </a:cubicBezTo>
                  <a:cubicBezTo>
                    <a:pt x="574" y="3543"/>
                    <a:pt x="449" y="3489"/>
                    <a:pt x="324" y="3489"/>
                  </a:cubicBezTo>
                  <a:cubicBezTo>
                    <a:pt x="297" y="3489"/>
                    <a:pt x="270" y="3491"/>
                    <a:pt x="243" y="3496"/>
                  </a:cubicBezTo>
                  <a:cubicBezTo>
                    <a:pt x="91" y="3527"/>
                    <a:pt x="0" y="3709"/>
                    <a:pt x="61" y="3831"/>
                  </a:cubicBezTo>
                  <a:lnTo>
                    <a:pt x="182" y="3952"/>
                  </a:lnTo>
                  <a:cubicBezTo>
                    <a:pt x="213" y="4013"/>
                    <a:pt x="213" y="4104"/>
                    <a:pt x="243" y="4226"/>
                  </a:cubicBezTo>
                  <a:cubicBezTo>
                    <a:pt x="304" y="5290"/>
                    <a:pt x="182" y="6293"/>
                    <a:pt x="182" y="7357"/>
                  </a:cubicBezTo>
                  <a:cubicBezTo>
                    <a:pt x="243" y="8512"/>
                    <a:pt x="547" y="9606"/>
                    <a:pt x="912" y="10700"/>
                  </a:cubicBezTo>
                  <a:cubicBezTo>
                    <a:pt x="930" y="10771"/>
                    <a:pt x="955" y="10798"/>
                    <a:pt x="983" y="10798"/>
                  </a:cubicBezTo>
                  <a:cubicBezTo>
                    <a:pt x="1051" y="10798"/>
                    <a:pt x="1134" y="10635"/>
                    <a:pt x="1155" y="10548"/>
                  </a:cubicBezTo>
                  <a:cubicBezTo>
                    <a:pt x="1246" y="10396"/>
                    <a:pt x="1277" y="10244"/>
                    <a:pt x="1277" y="10092"/>
                  </a:cubicBezTo>
                  <a:cubicBezTo>
                    <a:pt x="1277" y="10062"/>
                    <a:pt x="1277" y="10031"/>
                    <a:pt x="1307" y="10001"/>
                  </a:cubicBezTo>
                  <a:cubicBezTo>
                    <a:pt x="1335" y="9960"/>
                    <a:pt x="1368" y="9944"/>
                    <a:pt x="1402" y="9944"/>
                  </a:cubicBezTo>
                  <a:cubicBezTo>
                    <a:pt x="1444" y="9944"/>
                    <a:pt x="1487" y="9968"/>
                    <a:pt x="1520" y="10001"/>
                  </a:cubicBezTo>
                  <a:cubicBezTo>
                    <a:pt x="1550" y="10031"/>
                    <a:pt x="1581" y="10092"/>
                    <a:pt x="1672" y="10153"/>
                  </a:cubicBezTo>
                  <a:cubicBezTo>
                    <a:pt x="1704" y="10175"/>
                    <a:pt x="1744" y="10185"/>
                    <a:pt x="1786" y="10185"/>
                  </a:cubicBezTo>
                  <a:cubicBezTo>
                    <a:pt x="1863" y="10185"/>
                    <a:pt x="1947" y="10151"/>
                    <a:pt x="2006" y="10092"/>
                  </a:cubicBezTo>
                  <a:cubicBezTo>
                    <a:pt x="2067" y="10031"/>
                    <a:pt x="2158" y="9879"/>
                    <a:pt x="2158" y="9758"/>
                  </a:cubicBezTo>
                  <a:lnTo>
                    <a:pt x="2158" y="9424"/>
                  </a:lnTo>
                  <a:cubicBezTo>
                    <a:pt x="2097" y="9089"/>
                    <a:pt x="2037" y="8724"/>
                    <a:pt x="2189" y="8420"/>
                  </a:cubicBezTo>
                  <a:cubicBezTo>
                    <a:pt x="2310" y="8208"/>
                    <a:pt x="2493" y="8056"/>
                    <a:pt x="2675" y="7904"/>
                  </a:cubicBezTo>
                  <a:cubicBezTo>
                    <a:pt x="2948" y="7661"/>
                    <a:pt x="3252" y="7357"/>
                    <a:pt x="3404" y="7022"/>
                  </a:cubicBezTo>
                  <a:cubicBezTo>
                    <a:pt x="3556" y="6688"/>
                    <a:pt x="3556" y="6262"/>
                    <a:pt x="3313" y="5958"/>
                  </a:cubicBezTo>
                  <a:cubicBezTo>
                    <a:pt x="3222" y="5776"/>
                    <a:pt x="2979" y="5624"/>
                    <a:pt x="3009" y="5411"/>
                  </a:cubicBezTo>
                  <a:cubicBezTo>
                    <a:pt x="3009" y="5320"/>
                    <a:pt x="3100" y="5229"/>
                    <a:pt x="3161" y="5168"/>
                  </a:cubicBezTo>
                  <a:cubicBezTo>
                    <a:pt x="3526" y="4864"/>
                    <a:pt x="4012" y="4834"/>
                    <a:pt x="4468" y="4834"/>
                  </a:cubicBezTo>
                  <a:cubicBezTo>
                    <a:pt x="5114" y="4789"/>
                    <a:pt x="5775" y="4761"/>
                    <a:pt x="6417" y="4761"/>
                  </a:cubicBezTo>
                  <a:cubicBezTo>
                    <a:pt x="6652" y="4761"/>
                    <a:pt x="6885" y="4765"/>
                    <a:pt x="7113" y="4773"/>
                  </a:cubicBezTo>
                  <a:cubicBezTo>
                    <a:pt x="7508" y="4834"/>
                    <a:pt x="7933" y="4864"/>
                    <a:pt x="8298" y="4895"/>
                  </a:cubicBezTo>
                  <a:cubicBezTo>
                    <a:pt x="8602" y="4895"/>
                    <a:pt x="8906" y="5077"/>
                    <a:pt x="8936" y="5351"/>
                  </a:cubicBezTo>
                  <a:cubicBezTo>
                    <a:pt x="8997" y="5472"/>
                    <a:pt x="8936" y="5533"/>
                    <a:pt x="8997" y="5654"/>
                  </a:cubicBezTo>
                  <a:cubicBezTo>
                    <a:pt x="9028" y="5746"/>
                    <a:pt x="9088" y="5806"/>
                    <a:pt x="9180" y="5898"/>
                  </a:cubicBezTo>
                  <a:cubicBezTo>
                    <a:pt x="9332" y="6080"/>
                    <a:pt x="9423" y="6293"/>
                    <a:pt x="9484" y="6566"/>
                  </a:cubicBezTo>
                  <a:cubicBezTo>
                    <a:pt x="9575" y="6870"/>
                    <a:pt x="9636" y="7144"/>
                    <a:pt x="9696" y="7448"/>
                  </a:cubicBezTo>
                  <a:cubicBezTo>
                    <a:pt x="9787" y="7265"/>
                    <a:pt x="9818" y="7113"/>
                    <a:pt x="9848" y="6901"/>
                  </a:cubicBezTo>
                  <a:cubicBezTo>
                    <a:pt x="9909" y="6810"/>
                    <a:pt x="9939" y="6688"/>
                    <a:pt x="9939" y="6566"/>
                  </a:cubicBezTo>
                  <a:cubicBezTo>
                    <a:pt x="10213" y="5624"/>
                    <a:pt x="10669" y="4135"/>
                    <a:pt x="11338" y="3192"/>
                  </a:cubicBezTo>
                  <a:cubicBezTo>
                    <a:pt x="12154" y="2026"/>
                    <a:pt x="11521" y="1"/>
                    <a:pt x="9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8402375" y="2335125"/>
              <a:ext cx="50200" cy="67575"/>
            </a:xfrm>
            <a:custGeom>
              <a:avLst/>
              <a:gdLst/>
              <a:ahLst/>
              <a:cxnLst/>
              <a:rect l="l" t="t" r="r" b="b"/>
              <a:pathLst>
                <a:path w="2008" h="2703" extrusionOk="0">
                  <a:moveTo>
                    <a:pt x="759" y="0"/>
                  </a:moveTo>
                  <a:cubicBezTo>
                    <a:pt x="232" y="0"/>
                    <a:pt x="1" y="1103"/>
                    <a:pt x="153" y="1715"/>
                  </a:cubicBezTo>
                  <a:cubicBezTo>
                    <a:pt x="305" y="2171"/>
                    <a:pt x="640" y="2566"/>
                    <a:pt x="1035" y="2657"/>
                  </a:cubicBezTo>
                  <a:cubicBezTo>
                    <a:pt x="1065" y="2688"/>
                    <a:pt x="1111" y="2703"/>
                    <a:pt x="1156" y="2703"/>
                  </a:cubicBezTo>
                  <a:cubicBezTo>
                    <a:pt x="1202" y="2703"/>
                    <a:pt x="1248" y="2688"/>
                    <a:pt x="1278" y="2657"/>
                  </a:cubicBezTo>
                  <a:cubicBezTo>
                    <a:pt x="2008" y="2292"/>
                    <a:pt x="1643" y="529"/>
                    <a:pt x="1096" y="134"/>
                  </a:cubicBezTo>
                  <a:cubicBezTo>
                    <a:pt x="973" y="41"/>
                    <a:pt x="861" y="0"/>
                    <a:pt x="759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8406500" y="2355025"/>
              <a:ext cx="72675" cy="62625"/>
            </a:xfrm>
            <a:custGeom>
              <a:avLst/>
              <a:gdLst/>
              <a:ahLst/>
              <a:cxnLst/>
              <a:rect l="l" t="t" r="r" b="b"/>
              <a:pathLst>
                <a:path w="2907" h="2505" extrusionOk="0">
                  <a:moveTo>
                    <a:pt x="785" y="1"/>
                  </a:moveTo>
                  <a:cubicBezTo>
                    <a:pt x="650" y="1"/>
                    <a:pt x="518" y="55"/>
                    <a:pt x="414" y="159"/>
                  </a:cubicBezTo>
                  <a:cubicBezTo>
                    <a:pt x="1" y="600"/>
                    <a:pt x="261" y="1339"/>
                    <a:pt x="834" y="1339"/>
                  </a:cubicBezTo>
                  <a:cubicBezTo>
                    <a:pt x="893" y="1339"/>
                    <a:pt x="956" y="1331"/>
                    <a:pt x="1022" y="1314"/>
                  </a:cubicBezTo>
                  <a:cubicBezTo>
                    <a:pt x="1083" y="1618"/>
                    <a:pt x="1326" y="1800"/>
                    <a:pt x="1539" y="1983"/>
                  </a:cubicBezTo>
                  <a:cubicBezTo>
                    <a:pt x="1782" y="2165"/>
                    <a:pt x="2025" y="2408"/>
                    <a:pt x="2329" y="2469"/>
                  </a:cubicBezTo>
                  <a:cubicBezTo>
                    <a:pt x="2403" y="2490"/>
                    <a:pt x="2477" y="2504"/>
                    <a:pt x="2546" y="2504"/>
                  </a:cubicBezTo>
                  <a:cubicBezTo>
                    <a:pt x="2675" y="2504"/>
                    <a:pt x="2786" y="2456"/>
                    <a:pt x="2846" y="2317"/>
                  </a:cubicBezTo>
                  <a:cubicBezTo>
                    <a:pt x="2906" y="2135"/>
                    <a:pt x="2724" y="1983"/>
                    <a:pt x="2602" y="1861"/>
                  </a:cubicBezTo>
                  <a:cubicBezTo>
                    <a:pt x="2268" y="1618"/>
                    <a:pt x="1934" y="1314"/>
                    <a:pt x="1569" y="1040"/>
                  </a:cubicBezTo>
                  <a:cubicBezTo>
                    <a:pt x="1508" y="1010"/>
                    <a:pt x="1478" y="919"/>
                    <a:pt x="1417" y="858"/>
                  </a:cubicBezTo>
                  <a:cubicBezTo>
                    <a:pt x="1326" y="554"/>
                    <a:pt x="1417" y="281"/>
                    <a:pt x="1083" y="98"/>
                  </a:cubicBezTo>
                  <a:cubicBezTo>
                    <a:pt x="991" y="33"/>
                    <a:pt x="887" y="1"/>
                    <a:pt x="785" y="1"/>
                  </a:cubicBezTo>
                  <a:close/>
                </a:path>
              </a:pathLst>
            </a:custGeom>
            <a:solidFill>
              <a:srgbClr val="23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8420625" y="2365075"/>
              <a:ext cx="8400" cy="23575"/>
            </a:xfrm>
            <a:custGeom>
              <a:avLst/>
              <a:gdLst/>
              <a:ahLst/>
              <a:cxnLst/>
              <a:rect l="l" t="t" r="r" b="b"/>
              <a:pathLst>
                <a:path w="336" h="943" extrusionOk="0">
                  <a:moveTo>
                    <a:pt x="183" y="0"/>
                  </a:moveTo>
                  <a:cubicBezTo>
                    <a:pt x="92" y="31"/>
                    <a:pt x="62" y="61"/>
                    <a:pt x="31" y="152"/>
                  </a:cubicBezTo>
                  <a:cubicBezTo>
                    <a:pt x="1" y="213"/>
                    <a:pt x="1" y="304"/>
                    <a:pt x="1" y="365"/>
                  </a:cubicBezTo>
                  <a:cubicBezTo>
                    <a:pt x="1" y="547"/>
                    <a:pt x="1" y="912"/>
                    <a:pt x="214" y="942"/>
                  </a:cubicBezTo>
                  <a:cubicBezTo>
                    <a:pt x="244" y="699"/>
                    <a:pt x="214" y="456"/>
                    <a:pt x="305" y="213"/>
                  </a:cubicBezTo>
                  <a:cubicBezTo>
                    <a:pt x="335" y="152"/>
                    <a:pt x="335" y="91"/>
                    <a:pt x="335" y="61"/>
                  </a:cubicBezTo>
                  <a:cubicBezTo>
                    <a:pt x="335" y="31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8433550" y="2365075"/>
              <a:ext cx="40300" cy="44100"/>
            </a:xfrm>
            <a:custGeom>
              <a:avLst/>
              <a:gdLst/>
              <a:ahLst/>
              <a:cxnLst/>
              <a:rect l="l" t="t" r="r" b="b"/>
              <a:pathLst>
                <a:path w="1612" h="1764" extrusionOk="0">
                  <a:moveTo>
                    <a:pt x="92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31" y="61"/>
                    <a:pt x="1" y="638"/>
                    <a:pt x="305" y="851"/>
                  </a:cubicBezTo>
                  <a:lnTo>
                    <a:pt x="1551" y="1763"/>
                  </a:lnTo>
                  <a:lnTo>
                    <a:pt x="1612" y="1702"/>
                  </a:lnTo>
                  <a:lnTo>
                    <a:pt x="335" y="790"/>
                  </a:lnTo>
                  <a:cubicBezTo>
                    <a:pt x="122" y="608"/>
                    <a:pt x="122" y="31"/>
                    <a:pt x="122" y="31"/>
                  </a:cubicBezTo>
                  <a:cubicBezTo>
                    <a:pt x="122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8434325" y="2506400"/>
              <a:ext cx="205950" cy="147450"/>
            </a:xfrm>
            <a:custGeom>
              <a:avLst/>
              <a:gdLst/>
              <a:ahLst/>
              <a:cxnLst/>
              <a:rect l="l" t="t" r="r" b="b"/>
              <a:pathLst>
                <a:path w="8238" h="5898" extrusionOk="0">
                  <a:moveTo>
                    <a:pt x="578" y="1"/>
                  </a:moveTo>
                  <a:lnTo>
                    <a:pt x="0" y="2736"/>
                  </a:lnTo>
                  <a:lnTo>
                    <a:pt x="2888" y="5897"/>
                  </a:lnTo>
                  <a:lnTo>
                    <a:pt x="3800" y="5442"/>
                  </a:lnTo>
                  <a:lnTo>
                    <a:pt x="4894" y="5472"/>
                  </a:lnTo>
                  <a:lnTo>
                    <a:pt x="5562" y="5381"/>
                  </a:lnTo>
                  <a:cubicBezTo>
                    <a:pt x="6474" y="4986"/>
                    <a:pt x="6930" y="3466"/>
                    <a:pt x="6930" y="3466"/>
                  </a:cubicBezTo>
                  <a:lnTo>
                    <a:pt x="8025" y="4834"/>
                  </a:lnTo>
                  <a:lnTo>
                    <a:pt x="8237" y="2432"/>
                  </a:lnTo>
                  <a:lnTo>
                    <a:pt x="6778" y="517"/>
                  </a:lnTo>
                  <a:lnTo>
                    <a:pt x="5319" y="4773"/>
                  </a:lnTo>
                  <a:lnTo>
                    <a:pt x="4651" y="307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8338575" y="3319500"/>
              <a:ext cx="90450" cy="72025"/>
            </a:xfrm>
            <a:custGeom>
              <a:avLst/>
              <a:gdLst/>
              <a:ahLst/>
              <a:cxnLst/>
              <a:rect l="l" t="t" r="r" b="b"/>
              <a:pathLst>
                <a:path w="3618" h="2881" extrusionOk="0">
                  <a:moveTo>
                    <a:pt x="2523" y="0"/>
                  </a:moveTo>
                  <a:lnTo>
                    <a:pt x="0" y="1216"/>
                  </a:lnTo>
                  <a:lnTo>
                    <a:pt x="395" y="2827"/>
                  </a:lnTo>
                  <a:cubicBezTo>
                    <a:pt x="614" y="2864"/>
                    <a:pt x="820" y="2881"/>
                    <a:pt x="1014" y="2881"/>
                  </a:cubicBezTo>
                  <a:cubicBezTo>
                    <a:pt x="2893" y="2881"/>
                    <a:pt x="3617" y="1307"/>
                    <a:pt x="3617" y="1307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8141000" y="2593275"/>
              <a:ext cx="291825" cy="768800"/>
            </a:xfrm>
            <a:custGeom>
              <a:avLst/>
              <a:gdLst/>
              <a:ahLst/>
              <a:cxnLst/>
              <a:rect l="l" t="t" r="r" b="b"/>
              <a:pathLst>
                <a:path w="11673" h="30752" extrusionOk="0">
                  <a:moveTo>
                    <a:pt x="8675" y="1"/>
                  </a:moveTo>
                  <a:cubicBezTo>
                    <a:pt x="7994" y="1"/>
                    <a:pt x="7092" y="296"/>
                    <a:pt x="5927" y="1359"/>
                  </a:cubicBezTo>
                  <a:cubicBezTo>
                    <a:pt x="3830" y="3243"/>
                    <a:pt x="0" y="15158"/>
                    <a:pt x="0" y="15857"/>
                  </a:cubicBezTo>
                  <a:cubicBezTo>
                    <a:pt x="0" y="16556"/>
                    <a:pt x="851" y="18076"/>
                    <a:pt x="1520" y="19018"/>
                  </a:cubicBezTo>
                  <a:cubicBezTo>
                    <a:pt x="2250" y="19961"/>
                    <a:pt x="7721" y="30751"/>
                    <a:pt x="7721" y="30751"/>
                  </a:cubicBezTo>
                  <a:cubicBezTo>
                    <a:pt x="10122" y="30478"/>
                    <a:pt x="10973" y="28745"/>
                    <a:pt x="10973" y="28745"/>
                  </a:cubicBezTo>
                  <a:lnTo>
                    <a:pt x="5441" y="15553"/>
                  </a:lnTo>
                  <a:cubicBezTo>
                    <a:pt x="7083" y="13426"/>
                    <a:pt x="10487" y="4459"/>
                    <a:pt x="10487" y="4459"/>
                  </a:cubicBezTo>
                  <a:cubicBezTo>
                    <a:pt x="11672" y="2271"/>
                    <a:pt x="10517" y="690"/>
                    <a:pt x="9909" y="325"/>
                  </a:cubicBezTo>
                  <a:cubicBezTo>
                    <a:pt x="9625" y="190"/>
                    <a:pt x="9221" y="1"/>
                    <a:pt x="8675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8273975" y="2597025"/>
              <a:ext cx="155800" cy="705000"/>
            </a:xfrm>
            <a:custGeom>
              <a:avLst/>
              <a:gdLst/>
              <a:ahLst/>
              <a:cxnLst/>
              <a:rect l="l" t="t" r="r" b="b"/>
              <a:pathLst>
                <a:path w="6232" h="28200" extrusionOk="0">
                  <a:moveTo>
                    <a:pt x="4180" y="0"/>
                  </a:moveTo>
                  <a:cubicBezTo>
                    <a:pt x="4150" y="0"/>
                    <a:pt x="4119" y="8"/>
                    <a:pt x="4104" y="23"/>
                  </a:cubicBezTo>
                  <a:cubicBezTo>
                    <a:pt x="4074" y="54"/>
                    <a:pt x="4074" y="145"/>
                    <a:pt x="4104" y="175"/>
                  </a:cubicBezTo>
                  <a:cubicBezTo>
                    <a:pt x="5958" y="1877"/>
                    <a:pt x="5107" y="4127"/>
                    <a:pt x="4651" y="5342"/>
                  </a:cubicBezTo>
                  <a:cubicBezTo>
                    <a:pt x="4560" y="5525"/>
                    <a:pt x="4499" y="5707"/>
                    <a:pt x="4438" y="5829"/>
                  </a:cubicBezTo>
                  <a:cubicBezTo>
                    <a:pt x="4226" y="6619"/>
                    <a:pt x="31" y="15282"/>
                    <a:pt x="1" y="15373"/>
                  </a:cubicBezTo>
                  <a:lnTo>
                    <a:pt x="1" y="15434"/>
                  </a:lnTo>
                  <a:lnTo>
                    <a:pt x="5289" y="28109"/>
                  </a:lnTo>
                  <a:cubicBezTo>
                    <a:pt x="5320" y="28139"/>
                    <a:pt x="5350" y="28170"/>
                    <a:pt x="5411" y="28170"/>
                  </a:cubicBezTo>
                  <a:cubicBezTo>
                    <a:pt x="5411" y="28170"/>
                    <a:pt x="5441" y="28170"/>
                    <a:pt x="5411" y="28200"/>
                  </a:cubicBezTo>
                  <a:cubicBezTo>
                    <a:pt x="5472" y="28170"/>
                    <a:pt x="5502" y="28139"/>
                    <a:pt x="5472" y="28048"/>
                  </a:cubicBezTo>
                  <a:lnTo>
                    <a:pt x="244" y="15434"/>
                  </a:lnTo>
                  <a:cubicBezTo>
                    <a:pt x="578" y="14674"/>
                    <a:pt x="4408" y="6741"/>
                    <a:pt x="4651" y="5920"/>
                  </a:cubicBezTo>
                  <a:cubicBezTo>
                    <a:pt x="4682" y="5798"/>
                    <a:pt x="4742" y="5616"/>
                    <a:pt x="4833" y="5403"/>
                  </a:cubicBezTo>
                  <a:cubicBezTo>
                    <a:pt x="5289" y="4279"/>
                    <a:pt x="6232" y="1817"/>
                    <a:pt x="4256" y="23"/>
                  </a:cubicBezTo>
                  <a:cubicBezTo>
                    <a:pt x="4241" y="8"/>
                    <a:pt x="4210" y="0"/>
                    <a:pt x="4180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8182800" y="2980575"/>
              <a:ext cx="93475" cy="23575"/>
            </a:xfrm>
            <a:custGeom>
              <a:avLst/>
              <a:gdLst/>
              <a:ahLst/>
              <a:cxnLst/>
              <a:rect l="l" t="t" r="r" b="b"/>
              <a:pathLst>
                <a:path w="3739" h="943" extrusionOk="0">
                  <a:moveTo>
                    <a:pt x="2999" y="0"/>
                  </a:moveTo>
                  <a:cubicBezTo>
                    <a:pt x="1985" y="0"/>
                    <a:pt x="975" y="245"/>
                    <a:pt x="91" y="700"/>
                  </a:cubicBezTo>
                  <a:cubicBezTo>
                    <a:pt x="30" y="760"/>
                    <a:pt x="0" y="821"/>
                    <a:pt x="30" y="852"/>
                  </a:cubicBezTo>
                  <a:cubicBezTo>
                    <a:pt x="61" y="882"/>
                    <a:pt x="122" y="943"/>
                    <a:pt x="152" y="943"/>
                  </a:cubicBezTo>
                  <a:lnTo>
                    <a:pt x="182" y="912"/>
                  </a:lnTo>
                  <a:cubicBezTo>
                    <a:pt x="1088" y="447"/>
                    <a:pt x="2081" y="223"/>
                    <a:pt x="3088" y="223"/>
                  </a:cubicBezTo>
                  <a:cubicBezTo>
                    <a:pt x="3264" y="223"/>
                    <a:pt x="3441" y="230"/>
                    <a:pt x="3617" y="244"/>
                  </a:cubicBezTo>
                  <a:cubicBezTo>
                    <a:pt x="3648" y="244"/>
                    <a:pt x="3739" y="213"/>
                    <a:pt x="3739" y="153"/>
                  </a:cubicBezTo>
                  <a:cubicBezTo>
                    <a:pt x="3739" y="92"/>
                    <a:pt x="3678" y="31"/>
                    <a:pt x="3617" y="31"/>
                  </a:cubicBezTo>
                  <a:cubicBezTo>
                    <a:pt x="3412" y="10"/>
                    <a:pt x="3205" y="0"/>
                    <a:pt x="299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8213950" y="2972225"/>
              <a:ext cx="47900" cy="6100"/>
            </a:xfrm>
            <a:custGeom>
              <a:avLst/>
              <a:gdLst/>
              <a:ahLst/>
              <a:cxnLst/>
              <a:rect l="l" t="t" r="r" b="b"/>
              <a:pathLst>
                <a:path w="1916" h="244" extrusionOk="0">
                  <a:moveTo>
                    <a:pt x="122" y="0"/>
                  </a:moveTo>
                  <a:cubicBezTo>
                    <a:pt x="61" y="0"/>
                    <a:pt x="0" y="61"/>
                    <a:pt x="0" y="122"/>
                  </a:cubicBezTo>
                  <a:cubicBezTo>
                    <a:pt x="0" y="213"/>
                    <a:pt x="61" y="243"/>
                    <a:pt x="122" y="243"/>
                  </a:cubicBezTo>
                  <a:lnTo>
                    <a:pt x="1794" y="243"/>
                  </a:lnTo>
                  <a:cubicBezTo>
                    <a:pt x="1824" y="243"/>
                    <a:pt x="1915" y="183"/>
                    <a:pt x="1915" y="122"/>
                  </a:cubicBezTo>
                  <a:cubicBezTo>
                    <a:pt x="1915" y="61"/>
                    <a:pt x="1885" y="0"/>
                    <a:pt x="179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70"/>
            <p:cNvSpPr/>
            <p:nvPr/>
          </p:nvSpPr>
          <p:spPr>
            <a:xfrm>
              <a:off x="8242825" y="2997300"/>
              <a:ext cx="19025" cy="7625"/>
            </a:xfrm>
            <a:custGeom>
              <a:avLst/>
              <a:gdLst/>
              <a:ahLst/>
              <a:cxnLst/>
              <a:rect l="l" t="t" r="r" b="b"/>
              <a:pathLst>
                <a:path w="761" h="305" extrusionOk="0">
                  <a:moveTo>
                    <a:pt x="639" y="0"/>
                  </a:moveTo>
                  <a:cubicBezTo>
                    <a:pt x="456" y="0"/>
                    <a:pt x="274" y="0"/>
                    <a:pt x="61" y="91"/>
                  </a:cubicBezTo>
                  <a:cubicBezTo>
                    <a:pt x="0" y="122"/>
                    <a:pt x="0" y="152"/>
                    <a:pt x="0" y="243"/>
                  </a:cubicBezTo>
                  <a:cubicBezTo>
                    <a:pt x="31" y="274"/>
                    <a:pt x="61" y="304"/>
                    <a:pt x="122" y="304"/>
                  </a:cubicBezTo>
                  <a:cubicBezTo>
                    <a:pt x="304" y="243"/>
                    <a:pt x="456" y="243"/>
                    <a:pt x="639" y="243"/>
                  </a:cubicBezTo>
                  <a:cubicBezTo>
                    <a:pt x="730" y="243"/>
                    <a:pt x="760" y="183"/>
                    <a:pt x="760" y="122"/>
                  </a:cubicBezTo>
                  <a:cubicBezTo>
                    <a:pt x="760" y="91"/>
                    <a:pt x="730" y="0"/>
                    <a:pt x="63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70"/>
            <p:cNvSpPr/>
            <p:nvPr/>
          </p:nvSpPr>
          <p:spPr>
            <a:xfrm>
              <a:off x="8400875" y="2611275"/>
              <a:ext cx="30425" cy="130725"/>
            </a:xfrm>
            <a:custGeom>
              <a:avLst/>
              <a:gdLst/>
              <a:ahLst/>
              <a:cxnLst/>
              <a:rect l="l" t="t" r="r" b="b"/>
              <a:pathLst>
                <a:path w="1217" h="5229" extrusionOk="0">
                  <a:moveTo>
                    <a:pt x="882" y="0"/>
                  </a:moveTo>
                  <a:cubicBezTo>
                    <a:pt x="821" y="0"/>
                    <a:pt x="761" y="61"/>
                    <a:pt x="761" y="122"/>
                  </a:cubicBezTo>
                  <a:cubicBezTo>
                    <a:pt x="1004" y="1581"/>
                    <a:pt x="852" y="3070"/>
                    <a:pt x="365" y="4438"/>
                  </a:cubicBezTo>
                  <a:cubicBezTo>
                    <a:pt x="274" y="4620"/>
                    <a:pt x="153" y="4833"/>
                    <a:pt x="61" y="5046"/>
                  </a:cubicBezTo>
                  <a:cubicBezTo>
                    <a:pt x="1" y="5076"/>
                    <a:pt x="61" y="5137"/>
                    <a:pt x="92" y="5198"/>
                  </a:cubicBezTo>
                  <a:lnTo>
                    <a:pt x="183" y="5198"/>
                  </a:lnTo>
                  <a:cubicBezTo>
                    <a:pt x="200" y="5198"/>
                    <a:pt x="208" y="5178"/>
                    <a:pt x="217" y="5178"/>
                  </a:cubicBezTo>
                  <a:cubicBezTo>
                    <a:pt x="223" y="5178"/>
                    <a:pt x="231" y="5189"/>
                    <a:pt x="244" y="5228"/>
                  </a:cubicBezTo>
                  <a:cubicBezTo>
                    <a:pt x="365" y="4985"/>
                    <a:pt x="457" y="4772"/>
                    <a:pt x="548" y="4529"/>
                  </a:cubicBezTo>
                  <a:cubicBezTo>
                    <a:pt x="1065" y="3131"/>
                    <a:pt x="1216" y="1611"/>
                    <a:pt x="1004" y="122"/>
                  </a:cubicBezTo>
                  <a:cubicBezTo>
                    <a:pt x="1004" y="61"/>
                    <a:pt x="973" y="0"/>
                    <a:pt x="88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70"/>
            <p:cNvSpPr/>
            <p:nvPr/>
          </p:nvSpPr>
          <p:spPr>
            <a:xfrm>
              <a:off x="8438125" y="2548450"/>
              <a:ext cx="131475" cy="88675"/>
            </a:xfrm>
            <a:custGeom>
              <a:avLst/>
              <a:gdLst/>
              <a:ahLst/>
              <a:cxnLst/>
              <a:rect l="l" t="t" r="r" b="b"/>
              <a:pathLst>
                <a:path w="5259" h="3547" extrusionOk="0">
                  <a:moveTo>
                    <a:pt x="142" y="1"/>
                  </a:moveTo>
                  <a:cubicBezTo>
                    <a:pt x="122" y="1"/>
                    <a:pt x="104" y="8"/>
                    <a:pt x="91" y="21"/>
                  </a:cubicBezTo>
                  <a:cubicBezTo>
                    <a:pt x="0" y="51"/>
                    <a:pt x="0" y="142"/>
                    <a:pt x="30" y="173"/>
                  </a:cubicBezTo>
                  <a:cubicBezTo>
                    <a:pt x="1033" y="1632"/>
                    <a:pt x="3009" y="3182"/>
                    <a:pt x="3040" y="3182"/>
                  </a:cubicBezTo>
                  <a:cubicBezTo>
                    <a:pt x="3040" y="3212"/>
                    <a:pt x="3070" y="3212"/>
                    <a:pt x="3131" y="3212"/>
                  </a:cubicBezTo>
                  <a:cubicBezTo>
                    <a:pt x="3161" y="3212"/>
                    <a:pt x="3192" y="3212"/>
                    <a:pt x="3192" y="3182"/>
                  </a:cubicBezTo>
                  <a:lnTo>
                    <a:pt x="4012" y="1997"/>
                  </a:lnTo>
                  <a:lnTo>
                    <a:pt x="5015" y="3516"/>
                  </a:lnTo>
                  <a:cubicBezTo>
                    <a:pt x="5015" y="3547"/>
                    <a:pt x="5076" y="3547"/>
                    <a:pt x="5107" y="3547"/>
                  </a:cubicBezTo>
                  <a:cubicBezTo>
                    <a:pt x="5107" y="3547"/>
                    <a:pt x="5137" y="3547"/>
                    <a:pt x="5167" y="3486"/>
                  </a:cubicBezTo>
                  <a:cubicBezTo>
                    <a:pt x="5258" y="3456"/>
                    <a:pt x="5258" y="3364"/>
                    <a:pt x="5228" y="3334"/>
                  </a:cubicBezTo>
                  <a:lnTo>
                    <a:pt x="4103" y="1693"/>
                  </a:lnTo>
                  <a:cubicBezTo>
                    <a:pt x="4103" y="1662"/>
                    <a:pt x="4073" y="1662"/>
                    <a:pt x="4043" y="1662"/>
                  </a:cubicBezTo>
                  <a:cubicBezTo>
                    <a:pt x="4012" y="1662"/>
                    <a:pt x="4012" y="1662"/>
                    <a:pt x="3951" y="1693"/>
                  </a:cubicBezTo>
                  <a:lnTo>
                    <a:pt x="3131" y="2908"/>
                  </a:lnTo>
                  <a:cubicBezTo>
                    <a:pt x="2705" y="2605"/>
                    <a:pt x="1094" y="1328"/>
                    <a:pt x="243" y="51"/>
                  </a:cubicBezTo>
                  <a:cubicBezTo>
                    <a:pt x="208" y="16"/>
                    <a:pt x="172" y="1"/>
                    <a:pt x="1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70"/>
            <p:cNvSpPr/>
            <p:nvPr/>
          </p:nvSpPr>
          <p:spPr>
            <a:xfrm>
              <a:off x="8572625" y="2564150"/>
              <a:ext cx="66125" cy="76025"/>
            </a:xfrm>
            <a:custGeom>
              <a:avLst/>
              <a:gdLst/>
              <a:ahLst/>
              <a:cxnLst/>
              <a:rect l="l" t="t" r="r" b="b"/>
              <a:pathLst>
                <a:path w="2645" h="3041" extrusionOk="0">
                  <a:moveTo>
                    <a:pt x="2584" y="1"/>
                  </a:moveTo>
                  <a:cubicBezTo>
                    <a:pt x="2493" y="1"/>
                    <a:pt x="2462" y="1"/>
                    <a:pt x="2432" y="92"/>
                  </a:cubicBezTo>
                  <a:lnTo>
                    <a:pt x="1702" y="2159"/>
                  </a:lnTo>
                  <a:lnTo>
                    <a:pt x="821" y="1247"/>
                  </a:lnTo>
                  <a:cubicBezTo>
                    <a:pt x="790" y="1217"/>
                    <a:pt x="760" y="1217"/>
                    <a:pt x="699" y="1217"/>
                  </a:cubicBezTo>
                  <a:cubicBezTo>
                    <a:pt x="669" y="1217"/>
                    <a:pt x="638" y="1247"/>
                    <a:pt x="638" y="1308"/>
                  </a:cubicBezTo>
                  <a:lnTo>
                    <a:pt x="0" y="2888"/>
                  </a:lnTo>
                  <a:cubicBezTo>
                    <a:pt x="0" y="2980"/>
                    <a:pt x="0" y="3010"/>
                    <a:pt x="61" y="3040"/>
                  </a:cubicBezTo>
                  <a:lnTo>
                    <a:pt x="91" y="3040"/>
                  </a:lnTo>
                  <a:cubicBezTo>
                    <a:pt x="152" y="3040"/>
                    <a:pt x="213" y="3010"/>
                    <a:pt x="243" y="2980"/>
                  </a:cubicBezTo>
                  <a:lnTo>
                    <a:pt x="821" y="1551"/>
                  </a:lnTo>
                  <a:lnTo>
                    <a:pt x="1702" y="2463"/>
                  </a:lnTo>
                  <a:cubicBezTo>
                    <a:pt x="1733" y="2524"/>
                    <a:pt x="1763" y="2524"/>
                    <a:pt x="1824" y="2524"/>
                  </a:cubicBezTo>
                  <a:cubicBezTo>
                    <a:pt x="1854" y="2524"/>
                    <a:pt x="1885" y="2463"/>
                    <a:pt x="1885" y="2432"/>
                  </a:cubicBezTo>
                  <a:lnTo>
                    <a:pt x="2645" y="153"/>
                  </a:lnTo>
                  <a:cubicBezTo>
                    <a:pt x="2645" y="92"/>
                    <a:pt x="2645" y="31"/>
                    <a:pt x="2584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70"/>
            <p:cNvSpPr/>
            <p:nvPr/>
          </p:nvSpPr>
          <p:spPr>
            <a:xfrm>
              <a:off x="8567300" y="2640900"/>
              <a:ext cx="43325" cy="643650"/>
            </a:xfrm>
            <a:custGeom>
              <a:avLst/>
              <a:gdLst/>
              <a:ahLst/>
              <a:cxnLst/>
              <a:rect l="l" t="t" r="r" b="b"/>
              <a:pathLst>
                <a:path w="1733" h="25746" extrusionOk="0">
                  <a:moveTo>
                    <a:pt x="91" y="1"/>
                  </a:moveTo>
                  <a:cubicBezTo>
                    <a:pt x="61" y="62"/>
                    <a:pt x="0" y="92"/>
                    <a:pt x="0" y="153"/>
                  </a:cubicBezTo>
                  <a:cubicBezTo>
                    <a:pt x="0" y="214"/>
                    <a:pt x="1277" y="4925"/>
                    <a:pt x="821" y="10031"/>
                  </a:cubicBezTo>
                  <a:cubicBezTo>
                    <a:pt x="304" y="15411"/>
                    <a:pt x="669" y="23010"/>
                    <a:pt x="1490" y="25655"/>
                  </a:cubicBezTo>
                  <a:cubicBezTo>
                    <a:pt x="1520" y="25685"/>
                    <a:pt x="1581" y="25746"/>
                    <a:pt x="1611" y="25746"/>
                  </a:cubicBezTo>
                  <a:cubicBezTo>
                    <a:pt x="1672" y="25746"/>
                    <a:pt x="1733" y="25655"/>
                    <a:pt x="1733" y="25533"/>
                  </a:cubicBezTo>
                  <a:cubicBezTo>
                    <a:pt x="882" y="22919"/>
                    <a:pt x="547" y="15351"/>
                    <a:pt x="1034" y="10031"/>
                  </a:cubicBezTo>
                  <a:cubicBezTo>
                    <a:pt x="1520" y="4864"/>
                    <a:pt x="243" y="122"/>
                    <a:pt x="243" y="92"/>
                  </a:cubicBezTo>
                  <a:cubicBezTo>
                    <a:pt x="213" y="62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70"/>
            <p:cNvSpPr/>
            <p:nvPr/>
          </p:nvSpPr>
          <p:spPr>
            <a:xfrm>
              <a:off x="8425200" y="2773125"/>
              <a:ext cx="119325" cy="29675"/>
            </a:xfrm>
            <a:custGeom>
              <a:avLst/>
              <a:gdLst/>
              <a:ahLst/>
              <a:cxnLst/>
              <a:rect l="l" t="t" r="r" b="b"/>
              <a:pathLst>
                <a:path w="4773" h="1187" extrusionOk="0">
                  <a:moveTo>
                    <a:pt x="4468" y="244"/>
                  </a:moveTo>
                  <a:lnTo>
                    <a:pt x="4529" y="912"/>
                  </a:lnTo>
                  <a:lnTo>
                    <a:pt x="213" y="943"/>
                  </a:lnTo>
                  <a:lnTo>
                    <a:pt x="213" y="274"/>
                  </a:lnTo>
                  <a:lnTo>
                    <a:pt x="4468" y="244"/>
                  </a:lnTo>
                  <a:close/>
                  <a:moveTo>
                    <a:pt x="4590" y="1"/>
                  </a:moveTo>
                  <a:lnTo>
                    <a:pt x="122" y="31"/>
                  </a:lnTo>
                  <a:cubicBezTo>
                    <a:pt x="31" y="31"/>
                    <a:pt x="0" y="92"/>
                    <a:pt x="0" y="153"/>
                  </a:cubicBezTo>
                  <a:lnTo>
                    <a:pt x="0" y="1064"/>
                  </a:lnTo>
                  <a:cubicBezTo>
                    <a:pt x="0" y="1095"/>
                    <a:pt x="0" y="1095"/>
                    <a:pt x="31" y="1156"/>
                  </a:cubicBezTo>
                  <a:cubicBezTo>
                    <a:pt x="31" y="1186"/>
                    <a:pt x="61" y="1186"/>
                    <a:pt x="122" y="1186"/>
                  </a:cubicBezTo>
                  <a:lnTo>
                    <a:pt x="4651" y="1156"/>
                  </a:lnTo>
                  <a:cubicBezTo>
                    <a:pt x="4712" y="1156"/>
                    <a:pt x="4712" y="1156"/>
                    <a:pt x="4742" y="1095"/>
                  </a:cubicBezTo>
                  <a:cubicBezTo>
                    <a:pt x="4772" y="1095"/>
                    <a:pt x="4772" y="1064"/>
                    <a:pt x="4772" y="1034"/>
                  </a:cubicBezTo>
                  <a:lnTo>
                    <a:pt x="4712" y="122"/>
                  </a:lnTo>
                  <a:cubicBezTo>
                    <a:pt x="4712" y="31"/>
                    <a:pt x="4681" y="1"/>
                    <a:pt x="4590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70"/>
            <p:cNvSpPr/>
            <p:nvPr/>
          </p:nvSpPr>
          <p:spPr>
            <a:xfrm>
              <a:off x="8709400" y="2632750"/>
              <a:ext cx="70700" cy="336450"/>
            </a:xfrm>
            <a:custGeom>
              <a:avLst/>
              <a:gdLst/>
              <a:ahLst/>
              <a:cxnLst/>
              <a:rect l="l" t="t" r="r" b="b"/>
              <a:pathLst>
                <a:path w="2828" h="13458" extrusionOk="0">
                  <a:moveTo>
                    <a:pt x="107" y="0"/>
                  </a:moveTo>
                  <a:cubicBezTo>
                    <a:pt x="76" y="0"/>
                    <a:pt x="46" y="8"/>
                    <a:pt x="31" y="23"/>
                  </a:cubicBezTo>
                  <a:cubicBezTo>
                    <a:pt x="0" y="53"/>
                    <a:pt x="0" y="144"/>
                    <a:pt x="31" y="175"/>
                  </a:cubicBezTo>
                  <a:cubicBezTo>
                    <a:pt x="487" y="722"/>
                    <a:pt x="912" y="1816"/>
                    <a:pt x="1672" y="3792"/>
                  </a:cubicBezTo>
                  <a:lnTo>
                    <a:pt x="1763" y="4096"/>
                  </a:lnTo>
                  <a:cubicBezTo>
                    <a:pt x="2614" y="6254"/>
                    <a:pt x="2037" y="13245"/>
                    <a:pt x="2037" y="13336"/>
                  </a:cubicBezTo>
                  <a:cubicBezTo>
                    <a:pt x="2037" y="13366"/>
                    <a:pt x="2067" y="13458"/>
                    <a:pt x="2158" y="13458"/>
                  </a:cubicBezTo>
                  <a:cubicBezTo>
                    <a:pt x="2219" y="13458"/>
                    <a:pt x="2280" y="13397"/>
                    <a:pt x="2280" y="13336"/>
                  </a:cubicBezTo>
                  <a:cubicBezTo>
                    <a:pt x="2280" y="13032"/>
                    <a:pt x="2827" y="6193"/>
                    <a:pt x="1976" y="3974"/>
                  </a:cubicBezTo>
                  <a:lnTo>
                    <a:pt x="1854" y="3670"/>
                  </a:lnTo>
                  <a:cubicBezTo>
                    <a:pt x="1064" y="1634"/>
                    <a:pt x="669" y="600"/>
                    <a:pt x="183" y="23"/>
                  </a:cubicBezTo>
                  <a:cubicBezTo>
                    <a:pt x="167" y="8"/>
                    <a:pt x="137" y="0"/>
                    <a:pt x="107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70"/>
            <p:cNvSpPr/>
            <p:nvPr/>
          </p:nvSpPr>
          <p:spPr>
            <a:xfrm>
              <a:off x="8312725" y="3275125"/>
              <a:ext cx="82100" cy="45150"/>
            </a:xfrm>
            <a:custGeom>
              <a:avLst/>
              <a:gdLst/>
              <a:ahLst/>
              <a:cxnLst/>
              <a:rect l="l" t="t" r="r" b="b"/>
              <a:pathLst>
                <a:path w="3284" h="1806" extrusionOk="0">
                  <a:moveTo>
                    <a:pt x="3162" y="0"/>
                  </a:moveTo>
                  <a:cubicBezTo>
                    <a:pt x="3129" y="0"/>
                    <a:pt x="3085" y="28"/>
                    <a:pt x="3040" y="73"/>
                  </a:cubicBezTo>
                  <a:cubicBezTo>
                    <a:pt x="3040" y="73"/>
                    <a:pt x="2341" y="985"/>
                    <a:pt x="92" y="1593"/>
                  </a:cubicBezTo>
                  <a:cubicBezTo>
                    <a:pt x="1" y="1623"/>
                    <a:pt x="1" y="1653"/>
                    <a:pt x="1" y="1745"/>
                  </a:cubicBezTo>
                  <a:cubicBezTo>
                    <a:pt x="1" y="1775"/>
                    <a:pt x="92" y="1805"/>
                    <a:pt x="122" y="1805"/>
                  </a:cubicBezTo>
                  <a:cubicBezTo>
                    <a:pt x="2493" y="1167"/>
                    <a:pt x="3192" y="255"/>
                    <a:pt x="3253" y="164"/>
                  </a:cubicBezTo>
                  <a:cubicBezTo>
                    <a:pt x="3283" y="134"/>
                    <a:pt x="3253" y="73"/>
                    <a:pt x="3192" y="12"/>
                  </a:cubicBezTo>
                  <a:cubicBezTo>
                    <a:pt x="3184" y="4"/>
                    <a:pt x="3174" y="0"/>
                    <a:pt x="316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70"/>
            <p:cNvSpPr/>
            <p:nvPr/>
          </p:nvSpPr>
          <p:spPr>
            <a:xfrm>
              <a:off x="8466225" y="3460825"/>
              <a:ext cx="120100" cy="21300"/>
            </a:xfrm>
            <a:custGeom>
              <a:avLst/>
              <a:gdLst/>
              <a:ahLst/>
              <a:cxnLst/>
              <a:rect l="l" t="t" r="r" b="b"/>
              <a:pathLst>
                <a:path w="4804" h="852" extrusionOk="0">
                  <a:moveTo>
                    <a:pt x="4651" y="1"/>
                  </a:moveTo>
                  <a:cubicBezTo>
                    <a:pt x="4621" y="1"/>
                    <a:pt x="2827" y="365"/>
                    <a:pt x="92" y="609"/>
                  </a:cubicBezTo>
                  <a:cubicBezTo>
                    <a:pt x="31" y="609"/>
                    <a:pt x="1" y="639"/>
                    <a:pt x="1" y="730"/>
                  </a:cubicBezTo>
                  <a:cubicBezTo>
                    <a:pt x="1" y="791"/>
                    <a:pt x="31" y="852"/>
                    <a:pt x="92" y="852"/>
                  </a:cubicBezTo>
                  <a:cubicBezTo>
                    <a:pt x="2888" y="609"/>
                    <a:pt x="4651" y="213"/>
                    <a:pt x="4742" y="213"/>
                  </a:cubicBezTo>
                  <a:cubicBezTo>
                    <a:pt x="4773" y="183"/>
                    <a:pt x="4803" y="153"/>
                    <a:pt x="4803" y="61"/>
                  </a:cubicBezTo>
                  <a:cubicBezTo>
                    <a:pt x="4773" y="31"/>
                    <a:pt x="4742" y="1"/>
                    <a:pt x="4651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70"/>
            <p:cNvSpPr/>
            <p:nvPr/>
          </p:nvSpPr>
          <p:spPr>
            <a:xfrm>
              <a:off x="8304375" y="3332100"/>
              <a:ext cx="144400" cy="63400"/>
            </a:xfrm>
            <a:custGeom>
              <a:avLst/>
              <a:gdLst/>
              <a:ahLst/>
              <a:cxnLst/>
              <a:rect l="l" t="t" r="r" b="b"/>
              <a:pathLst>
                <a:path w="5776" h="2536" extrusionOk="0">
                  <a:moveTo>
                    <a:pt x="5662" y="0"/>
                  </a:moveTo>
                  <a:cubicBezTo>
                    <a:pt x="5621" y="0"/>
                    <a:pt x="5584" y="22"/>
                    <a:pt x="5563" y="43"/>
                  </a:cubicBezTo>
                  <a:cubicBezTo>
                    <a:pt x="5563" y="43"/>
                    <a:pt x="5046" y="955"/>
                    <a:pt x="4134" y="1624"/>
                  </a:cubicBezTo>
                  <a:cubicBezTo>
                    <a:pt x="3468" y="2090"/>
                    <a:pt x="2774" y="2328"/>
                    <a:pt x="2048" y="2328"/>
                  </a:cubicBezTo>
                  <a:cubicBezTo>
                    <a:pt x="1449" y="2328"/>
                    <a:pt x="829" y="2166"/>
                    <a:pt x="183" y="1836"/>
                  </a:cubicBezTo>
                  <a:cubicBezTo>
                    <a:pt x="175" y="1828"/>
                    <a:pt x="164" y="1825"/>
                    <a:pt x="152" y="1825"/>
                  </a:cubicBezTo>
                  <a:cubicBezTo>
                    <a:pt x="120" y="1825"/>
                    <a:pt x="75" y="1853"/>
                    <a:pt x="31" y="1897"/>
                  </a:cubicBezTo>
                  <a:cubicBezTo>
                    <a:pt x="0" y="1928"/>
                    <a:pt x="31" y="1988"/>
                    <a:pt x="92" y="2019"/>
                  </a:cubicBezTo>
                  <a:cubicBezTo>
                    <a:pt x="791" y="2384"/>
                    <a:pt x="1459" y="2536"/>
                    <a:pt x="2007" y="2536"/>
                  </a:cubicBezTo>
                  <a:cubicBezTo>
                    <a:pt x="4408" y="2536"/>
                    <a:pt x="5745" y="165"/>
                    <a:pt x="5745" y="165"/>
                  </a:cubicBezTo>
                  <a:cubicBezTo>
                    <a:pt x="5776" y="134"/>
                    <a:pt x="5745" y="43"/>
                    <a:pt x="5715" y="13"/>
                  </a:cubicBezTo>
                  <a:cubicBezTo>
                    <a:pt x="5697" y="4"/>
                    <a:pt x="5679" y="0"/>
                    <a:pt x="5662" y="0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58" name="Google Shape;1858;p70"/>
          <p:cNvGrpSpPr/>
          <p:nvPr/>
        </p:nvGrpSpPr>
        <p:grpSpPr>
          <a:xfrm>
            <a:off x="2124162" y="1923170"/>
            <a:ext cx="1431694" cy="2575807"/>
            <a:chOff x="8019425" y="1821750"/>
            <a:chExt cx="1659550" cy="2985750"/>
          </a:xfrm>
        </p:grpSpPr>
        <p:sp>
          <p:nvSpPr>
            <p:cNvPr id="1859" name="Google Shape;1859;p70"/>
            <p:cNvSpPr/>
            <p:nvPr/>
          </p:nvSpPr>
          <p:spPr>
            <a:xfrm>
              <a:off x="8019425" y="1861400"/>
              <a:ext cx="207675" cy="215550"/>
            </a:xfrm>
            <a:custGeom>
              <a:avLst/>
              <a:gdLst/>
              <a:ahLst/>
              <a:cxnLst/>
              <a:rect l="l" t="t" r="r" b="b"/>
              <a:pathLst>
                <a:path w="8307" h="8622" extrusionOk="0">
                  <a:moveTo>
                    <a:pt x="309" y="1"/>
                  </a:moveTo>
                  <a:cubicBezTo>
                    <a:pt x="204" y="1"/>
                    <a:pt x="142" y="36"/>
                    <a:pt x="134" y="116"/>
                  </a:cubicBezTo>
                  <a:cubicBezTo>
                    <a:pt x="1" y="783"/>
                    <a:pt x="1969" y="1617"/>
                    <a:pt x="2269" y="1984"/>
                  </a:cubicBezTo>
                  <a:cubicBezTo>
                    <a:pt x="2469" y="2284"/>
                    <a:pt x="67" y="4452"/>
                    <a:pt x="2269" y="5620"/>
                  </a:cubicBezTo>
                  <a:cubicBezTo>
                    <a:pt x="4971" y="7087"/>
                    <a:pt x="6005" y="8622"/>
                    <a:pt x="6005" y="8622"/>
                  </a:cubicBezTo>
                  <a:lnTo>
                    <a:pt x="8307" y="5286"/>
                  </a:lnTo>
                  <a:cubicBezTo>
                    <a:pt x="8307" y="5286"/>
                    <a:pt x="5771" y="3218"/>
                    <a:pt x="4937" y="2551"/>
                  </a:cubicBezTo>
                  <a:cubicBezTo>
                    <a:pt x="4232" y="1963"/>
                    <a:pt x="1090" y="1"/>
                    <a:pt x="30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70"/>
            <p:cNvSpPr/>
            <p:nvPr/>
          </p:nvSpPr>
          <p:spPr>
            <a:xfrm>
              <a:off x="9388750" y="2942675"/>
              <a:ext cx="96750" cy="23250"/>
            </a:xfrm>
            <a:custGeom>
              <a:avLst/>
              <a:gdLst/>
              <a:ahLst/>
              <a:cxnLst/>
              <a:rect l="l" t="t" r="r" b="b"/>
              <a:pathLst>
                <a:path w="3870" h="930" extrusionOk="0">
                  <a:moveTo>
                    <a:pt x="165" y="0"/>
                  </a:moveTo>
                  <a:cubicBezTo>
                    <a:pt x="111" y="0"/>
                    <a:pt x="56" y="39"/>
                    <a:pt x="33" y="62"/>
                  </a:cubicBezTo>
                  <a:cubicBezTo>
                    <a:pt x="0" y="129"/>
                    <a:pt x="33" y="229"/>
                    <a:pt x="67" y="262"/>
                  </a:cubicBezTo>
                  <a:cubicBezTo>
                    <a:pt x="834" y="796"/>
                    <a:pt x="1668" y="929"/>
                    <a:pt x="2335" y="929"/>
                  </a:cubicBezTo>
                  <a:cubicBezTo>
                    <a:pt x="3069" y="929"/>
                    <a:pt x="3669" y="763"/>
                    <a:pt x="3736" y="696"/>
                  </a:cubicBezTo>
                  <a:cubicBezTo>
                    <a:pt x="3836" y="696"/>
                    <a:pt x="3870" y="596"/>
                    <a:pt x="3836" y="529"/>
                  </a:cubicBezTo>
                  <a:cubicBezTo>
                    <a:pt x="3836" y="454"/>
                    <a:pt x="3780" y="417"/>
                    <a:pt x="3724" y="417"/>
                  </a:cubicBezTo>
                  <a:cubicBezTo>
                    <a:pt x="3705" y="417"/>
                    <a:pt x="3686" y="421"/>
                    <a:pt x="3669" y="429"/>
                  </a:cubicBezTo>
                  <a:cubicBezTo>
                    <a:pt x="3633" y="429"/>
                    <a:pt x="3039" y="621"/>
                    <a:pt x="2269" y="621"/>
                  </a:cubicBezTo>
                  <a:cubicBezTo>
                    <a:pt x="1640" y="621"/>
                    <a:pt x="893" y="493"/>
                    <a:pt x="234" y="29"/>
                  </a:cubicBezTo>
                  <a:cubicBezTo>
                    <a:pt x="213" y="8"/>
                    <a:pt x="189" y="0"/>
                    <a:pt x="165" y="0"/>
                  </a:cubicBezTo>
                  <a:close/>
                </a:path>
              </a:pathLst>
            </a:custGeom>
            <a:solidFill>
              <a:srgbClr val="464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70"/>
            <p:cNvSpPr/>
            <p:nvPr/>
          </p:nvSpPr>
          <p:spPr>
            <a:xfrm>
              <a:off x="8734100" y="4624575"/>
              <a:ext cx="305250" cy="162650"/>
            </a:xfrm>
            <a:custGeom>
              <a:avLst/>
              <a:gdLst/>
              <a:ahLst/>
              <a:cxnLst/>
              <a:rect l="l" t="t" r="r" b="b"/>
              <a:pathLst>
                <a:path w="12210" h="6506" extrusionOk="0">
                  <a:moveTo>
                    <a:pt x="7606" y="1"/>
                  </a:moveTo>
                  <a:cubicBezTo>
                    <a:pt x="7606" y="1"/>
                    <a:pt x="4904" y="3137"/>
                    <a:pt x="2536" y="3770"/>
                  </a:cubicBezTo>
                  <a:cubicBezTo>
                    <a:pt x="1" y="4437"/>
                    <a:pt x="268" y="6372"/>
                    <a:pt x="2069" y="6439"/>
                  </a:cubicBezTo>
                  <a:cubicBezTo>
                    <a:pt x="2850" y="6453"/>
                    <a:pt x="3418" y="6505"/>
                    <a:pt x="3984" y="6505"/>
                  </a:cubicBezTo>
                  <a:cubicBezTo>
                    <a:pt x="4724" y="6505"/>
                    <a:pt x="5463" y="6417"/>
                    <a:pt x="6672" y="6039"/>
                  </a:cubicBezTo>
                  <a:cubicBezTo>
                    <a:pt x="8573" y="5472"/>
                    <a:pt x="9007" y="4437"/>
                    <a:pt x="9908" y="4271"/>
                  </a:cubicBezTo>
                  <a:cubicBezTo>
                    <a:pt x="10842" y="4104"/>
                    <a:pt x="11876" y="4037"/>
                    <a:pt x="12043" y="3270"/>
                  </a:cubicBezTo>
                  <a:cubicBezTo>
                    <a:pt x="12209" y="2469"/>
                    <a:pt x="12009" y="168"/>
                    <a:pt x="12009" y="168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70"/>
            <p:cNvSpPr/>
            <p:nvPr/>
          </p:nvSpPr>
          <p:spPr>
            <a:xfrm>
              <a:off x="9172100" y="4621250"/>
              <a:ext cx="174975" cy="186250"/>
            </a:xfrm>
            <a:custGeom>
              <a:avLst/>
              <a:gdLst/>
              <a:ahLst/>
              <a:cxnLst/>
              <a:rect l="l" t="t" r="r" b="b"/>
              <a:pathLst>
                <a:path w="6999" h="7450" extrusionOk="0">
                  <a:moveTo>
                    <a:pt x="5564" y="1"/>
                  </a:moveTo>
                  <a:lnTo>
                    <a:pt x="1828" y="468"/>
                  </a:lnTo>
                  <a:cubicBezTo>
                    <a:pt x="1828" y="634"/>
                    <a:pt x="1828" y="1802"/>
                    <a:pt x="1561" y="3737"/>
                  </a:cubicBezTo>
                  <a:cubicBezTo>
                    <a:pt x="1273" y="5562"/>
                    <a:pt x="1" y="7449"/>
                    <a:pt x="1759" y="7449"/>
                  </a:cubicBezTo>
                  <a:cubicBezTo>
                    <a:pt x="1833" y="7449"/>
                    <a:pt x="1911" y="7446"/>
                    <a:pt x="1995" y="7439"/>
                  </a:cubicBezTo>
                  <a:cubicBezTo>
                    <a:pt x="4063" y="7272"/>
                    <a:pt x="6998" y="7072"/>
                    <a:pt x="6198" y="4604"/>
                  </a:cubicBezTo>
                  <a:cubicBezTo>
                    <a:pt x="5397" y="2135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70"/>
            <p:cNvSpPr/>
            <p:nvPr/>
          </p:nvSpPr>
          <p:spPr>
            <a:xfrm>
              <a:off x="8842525" y="3086500"/>
              <a:ext cx="497875" cy="1572125"/>
            </a:xfrm>
            <a:custGeom>
              <a:avLst/>
              <a:gdLst/>
              <a:ahLst/>
              <a:cxnLst/>
              <a:rect l="l" t="t" r="r" b="b"/>
              <a:pathLst>
                <a:path w="19915" h="62885" extrusionOk="0">
                  <a:moveTo>
                    <a:pt x="9928" y="0"/>
                  </a:moveTo>
                  <a:cubicBezTo>
                    <a:pt x="5524" y="0"/>
                    <a:pt x="1095" y="374"/>
                    <a:pt x="0" y="1781"/>
                  </a:cubicBezTo>
                  <a:lnTo>
                    <a:pt x="2268" y="62058"/>
                  </a:lnTo>
                  <a:cubicBezTo>
                    <a:pt x="2268" y="62058"/>
                    <a:pt x="3870" y="62577"/>
                    <a:pt x="5668" y="62577"/>
                  </a:cubicBezTo>
                  <a:cubicBezTo>
                    <a:pt x="6568" y="62577"/>
                    <a:pt x="7517" y="62447"/>
                    <a:pt x="8339" y="62058"/>
                  </a:cubicBezTo>
                  <a:lnTo>
                    <a:pt x="10041" y="14924"/>
                  </a:lnTo>
                  <a:lnTo>
                    <a:pt x="13543" y="62158"/>
                  </a:lnTo>
                  <a:cubicBezTo>
                    <a:pt x="13543" y="62158"/>
                    <a:pt x="14863" y="62884"/>
                    <a:pt x="16711" y="62884"/>
                  </a:cubicBezTo>
                  <a:cubicBezTo>
                    <a:pt x="17635" y="62884"/>
                    <a:pt x="18691" y="62703"/>
                    <a:pt x="19781" y="62158"/>
                  </a:cubicBezTo>
                  <a:lnTo>
                    <a:pt x="19914" y="480"/>
                  </a:lnTo>
                  <a:cubicBezTo>
                    <a:pt x="19879" y="480"/>
                    <a:pt x="14920" y="0"/>
                    <a:pt x="9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70"/>
            <p:cNvSpPr/>
            <p:nvPr/>
          </p:nvSpPr>
          <p:spPr>
            <a:xfrm>
              <a:off x="9030150" y="3255425"/>
              <a:ext cx="75900" cy="213350"/>
            </a:xfrm>
            <a:custGeom>
              <a:avLst/>
              <a:gdLst/>
              <a:ahLst/>
              <a:cxnLst/>
              <a:rect l="l" t="t" r="r" b="b"/>
              <a:pathLst>
                <a:path w="3036" h="8534" extrusionOk="0">
                  <a:moveTo>
                    <a:pt x="176" y="0"/>
                  </a:moveTo>
                  <a:cubicBezTo>
                    <a:pt x="131" y="0"/>
                    <a:pt x="91" y="47"/>
                    <a:pt x="67" y="94"/>
                  </a:cubicBezTo>
                  <a:cubicBezTo>
                    <a:pt x="0" y="261"/>
                    <a:pt x="1201" y="7500"/>
                    <a:pt x="1435" y="8267"/>
                  </a:cubicBezTo>
                  <a:cubicBezTo>
                    <a:pt x="1502" y="8300"/>
                    <a:pt x="1535" y="8367"/>
                    <a:pt x="1568" y="8367"/>
                  </a:cubicBezTo>
                  <a:lnTo>
                    <a:pt x="2903" y="8534"/>
                  </a:lnTo>
                  <a:cubicBezTo>
                    <a:pt x="2936" y="8534"/>
                    <a:pt x="3003" y="8534"/>
                    <a:pt x="3003" y="8500"/>
                  </a:cubicBezTo>
                  <a:cubicBezTo>
                    <a:pt x="3036" y="8434"/>
                    <a:pt x="3036" y="8400"/>
                    <a:pt x="3036" y="8367"/>
                  </a:cubicBezTo>
                  <a:cubicBezTo>
                    <a:pt x="3036" y="8267"/>
                    <a:pt x="2169" y="1362"/>
                    <a:pt x="2202" y="228"/>
                  </a:cubicBezTo>
                  <a:cubicBezTo>
                    <a:pt x="2202" y="195"/>
                    <a:pt x="2169" y="94"/>
                    <a:pt x="2069" y="94"/>
                  </a:cubicBezTo>
                  <a:cubicBezTo>
                    <a:pt x="2064" y="90"/>
                    <a:pt x="2058" y="88"/>
                    <a:pt x="2052" y="88"/>
                  </a:cubicBezTo>
                  <a:cubicBezTo>
                    <a:pt x="2010" y="88"/>
                    <a:pt x="1935" y="170"/>
                    <a:pt x="1935" y="228"/>
                  </a:cubicBezTo>
                  <a:cubicBezTo>
                    <a:pt x="1902" y="1262"/>
                    <a:pt x="2602" y="7099"/>
                    <a:pt x="2736" y="8234"/>
                  </a:cubicBezTo>
                  <a:lnTo>
                    <a:pt x="1702" y="8100"/>
                  </a:lnTo>
                  <a:cubicBezTo>
                    <a:pt x="1368" y="6899"/>
                    <a:pt x="334" y="495"/>
                    <a:pt x="334" y="161"/>
                  </a:cubicBezTo>
                  <a:cubicBezTo>
                    <a:pt x="334" y="94"/>
                    <a:pt x="267" y="28"/>
                    <a:pt x="234" y="28"/>
                  </a:cubicBezTo>
                  <a:cubicBezTo>
                    <a:pt x="214" y="8"/>
                    <a:pt x="19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70"/>
            <p:cNvSpPr/>
            <p:nvPr/>
          </p:nvSpPr>
          <p:spPr>
            <a:xfrm>
              <a:off x="9027650" y="3451250"/>
              <a:ext cx="144300" cy="25875"/>
            </a:xfrm>
            <a:custGeom>
              <a:avLst/>
              <a:gdLst/>
              <a:ahLst/>
              <a:cxnLst/>
              <a:rect l="l" t="t" r="r" b="b"/>
              <a:pathLst>
                <a:path w="5772" h="1035" extrusionOk="0">
                  <a:moveTo>
                    <a:pt x="167" y="0"/>
                  </a:moveTo>
                  <a:cubicBezTo>
                    <a:pt x="100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167" y="267"/>
                    <a:pt x="2335" y="734"/>
                    <a:pt x="5638" y="1034"/>
                  </a:cubicBezTo>
                  <a:cubicBezTo>
                    <a:pt x="5671" y="1034"/>
                    <a:pt x="5771" y="1001"/>
                    <a:pt x="5771" y="901"/>
                  </a:cubicBezTo>
                  <a:cubicBezTo>
                    <a:pt x="5771" y="834"/>
                    <a:pt x="5704" y="734"/>
                    <a:pt x="5638" y="734"/>
                  </a:cubicBezTo>
                  <a:cubicBezTo>
                    <a:pt x="2335" y="434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70"/>
            <p:cNvSpPr/>
            <p:nvPr/>
          </p:nvSpPr>
          <p:spPr>
            <a:xfrm>
              <a:off x="9236975" y="3413725"/>
              <a:ext cx="442000" cy="497875"/>
            </a:xfrm>
            <a:custGeom>
              <a:avLst/>
              <a:gdLst/>
              <a:ahLst/>
              <a:cxnLst/>
              <a:rect l="l" t="t" r="r" b="b"/>
              <a:pathLst>
                <a:path w="17680" h="19915" extrusionOk="0">
                  <a:moveTo>
                    <a:pt x="133" y="0"/>
                  </a:moveTo>
                  <a:lnTo>
                    <a:pt x="0" y="19915"/>
                  </a:lnTo>
                  <a:lnTo>
                    <a:pt x="17613" y="17746"/>
                  </a:lnTo>
                  <a:lnTo>
                    <a:pt x="17679" y="22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70"/>
            <p:cNvSpPr/>
            <p:nvPr/>
          </p:nvSpPr>
          <p:spPr>
            <a:xfrm>
              <a:off x="9267825" y="3447900"/>
              <a:ext cx="381125" cy="429500"/>
            </a:xfrm>
            <a:custGeom>
              <a:avLst/>
              <a:gdLst/>
              <a:ahLst/>
              <a:cxnLst/>
              <a:rect l="l" t="t" r="r" b="b"/>
              <a:pathLst>
                <a:path w="15245" h="17180" extrusionOk="0">
                  <a:moveTo>
                    <a:pt x="100" y="1"/>
                  </a:moveTo>
                  <a:lnTo>
                    <a:pt x="0" y="17180"/>
                  </a:lnTo>
                  <a:lnTo>
                    <a:pt x="15178" y="15312"/>
                  </a:lnTo>
                  <a:lnTo>
                    <a:pt x="15245" y="19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70"/>
            <p:cNvSpPr/>
            <p:nvPr/>
          </p:nvSpPr>
          <p:spPr>
            <a:xfrm>
              <a:off x="9385400" y="3324200"/>
              <a:ext cx="128450" cy="175600"/>
            </a:xfrm>
            <a:custGeom>
              <a:avLst/>
              <a:gdLst/>
              <a:ahLst/>
              <a:cxnLst/>
              <a:rect l="l" t="t" r="r" b="b"/>
              <a:pathLst>
                <a:path w="5138" h="7024" extrusionOk="0">
                  <a:moveTo>
                    <a:pt x="2423" y="0"/>
                  </a:moveTo>
                  <a:cubicBezTo>
                    <a:pt x="2305" y="0"/>
                    <a:pt x="2187" y="4"/>
                    <a:pt x="2069" y="12"/>
                  </a:cubicBezTo>
                  <a:cubicBezTo>
                    <a:pt x="1902" y="12"/>
                    <a:pt x="1702" y="45"/>
                    <a:pt x="1535" y="179"/>
                  </a:cubicBezTo>
                  <a:cubicBezTo>
                    <a:pt x="1335" y="312"/>
                    <a:pt x="1235" y="546"/>
                    <a:pt x="1202" y="779"/>
                  </a:cubicBezTo>
                  <a:cubicBezTo>
                    <a:pt x="968" y="1513"/>
                    <a:pt x="868" y="2180"/>
                    <a:pt x="501" y="2814"/>
                  </a:cubicBezTo>
                  <a:cubicBezTo>
                    <a:pt x="334" y="3081"/>
                    <a:pt x="167" y="3314"/>
                    <a:pt x="134" y="3581"/>
                  </a:cubicBezTo>
                  <a:cubicBezTo>
                    <a:pt x="1" y="4015"/>
                    <a:pt x="167" y="4515"/>
                    <a:pt x="401" y="4982"/>
                  </a:cubicBezTo>
                  <a:cubicBezTo>
                    <a:pt x="501" y="5149"/>
                    <a:pt x="668" y="5349"/>
                    <a:pt x="868" y="5349"/>
                  </a:cubicBezTo>
                  <a:cubicBezTo>
                    <a:pt x="1135" y="5349"/>
                    <a:pt x="1235" y="5082"/>
                    <a:pt x="1302" y="4815"/>
                  </a:cubicBezTo>
                  <a:cubicBezTo>
                    <a:pt x="1302" y="4549"/>
                    <a:pt x="1202" y="4315"/>
                    <a:pt x="1302" y="4048"/>
                  </a:cubicBezTo>
                  <a:cubicBezTo>
                    <a:pt x="1349" y="3881"/>
                    <a:pt x="1518" y="3747"/>
                    <a:pt x="1683" y="3747"/>
                  </a:cubicBezTo>
                  <a:cubicBezTo>
                    <a:pt x="1748" y="3747"/>
                    <a:pt x="1812" y="3768"/>
                    <a:pt x="1869" y="3815"/>
                  </a:cubicBezTo>
                  <a:cubicBezTo>
                    <a:pt x="1969" y="4382"/>
                    <a:pt x="1835" y="5016"/>
                    <a:pt x="1502" y="5483"/>
                  </a:cubicBezTo>
                  <a:cubicBezTo>
                    <a:pt x="1368" y="5683"/>
                    <a:pt x="1202" y="5850"/>
                    <a:pt x="1168" y="6050"/>
                  </a:cubicBezTo>
                  <a:cubicBezTo>
                    <a:pt x="1135" y="6383"/>
                    <a:pt x="1335" y="6717"/>
                    <a:pt x="1635" y="6850"/>
                  </a:cubicBezTo>
                  <a:cubicBezTo>
                    <a:pt x="1831" y="6971"/>
                    <a:pt x="2067" y="7023"/>
                    <a:pt x="2310" y="7023"/>
                  </a:cubicBezTo>
                  <a:cubicBezTo>
                    <a:pt x="2606" y="7023"/>
                    <a:pt x="2913" y="6945"/>
                    <a:pt x="3170" y="6817"/>
                  </a:cubicBezTo>
                  <a:cubicBezTo>
                    <a:pt x="3670" y="6550"/>
                    <a:pt x="4037" y="6150"/>
                    <a:pt x="4370" y="5716"/>
                  </a:cubicBezTo>
                  <a:cubicBezTo>
                    <a:pt x="4737" y="5216"/>
                    <a:pt x="5138" y="4682"/>
                    <a:pt x="5138" y="4048"/>
                  </a:cubicBezTo>
                  <a:cubicBezTo>
                    <a:pt x="5138" y="3481"/>
                    <a:pt x="4837" y="2947"/>
                    <a:pt x="4571" y="2447"/>
                  </a:cubicBezTo>
                  <a:cubicBezTo>
                    <a:pt x="4170" y="1680"/>
                    <a:pt x="3837" y="979"/>
                    <a:pt x="3537" y="145"/>
                  </a:cubicBezTo>
                  <a:cubicBezTo>
                    <a:pt x="3180" y="44"/>
                    <a:pt x="2804" y="0"/>
                    <a:pt x="2423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70"/>
            <p:cNvSpPr/>
            <p:nvPr/>
          </p:nvSpPr>
          <p:spPr>
            <a:xfrm>
              <a:off x="9226125" y="3590500"/>
              <a:ext cx="63400" cy="150975"/>
            </a:xfrm>
            <a:custGeom>
              <a:avLst/>
              <a:gdLst/>
              <a:ahLst/>
              <a:cxnLst/>
              <a:rect l="l" t="t" r="r" b="b"/>
              <a:pathLst>
                <a:path w="2536" h="6039" extrusionOk="0">
                  <a:moveTo>
                    <a:pt x="0" y="1"/>
                  </a:moveTo>
                  <a:lnTo>
                    <a:pt x="0" y="6039"/>
                  </a:lnTo>
                  <a:lnTo>
                    <a:pt x="2536" y="603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70"/>
            <p:cNvSpPr/>
            <p:nvPr/>
          </p:nvSpPr>
          <p:spPr>
            <a:xfrm>
              <a:off x="9324525" y="3507950"/>
              <a:ext cx="25" cy="298575"/>
            </a:xfrm>
            <a:custGeom>
              <a:avLst/>
              <a:gdLst/>
              <a:ahLst/>
              <a:cxnLst/>
              <a:rect l="l" t="t" r="r" b="b"/>
              <a:pathLst>
                <a:path w="1" h="11943" fill="none" extrusionOk="0">
                  <a:moveTo>
                    <a:pt x="1" y="1"/>
                  </a:moveTo>
                  <a:lnTo>
                    <a:pt x="1" y="119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70"/>
            <p:cNvSpPr/>
            <p:nvPr/>
          </p:nvSpPr>
          <p:spPr>
            <a:xfrm>
              <a:off x="9369550" y="3513800"/>
              <a:ext cx="25" cy="297725"/>
            </a:xfrm>
            <a:custGeom>
              <a:avLst/>
              <a:gdLst/>
              <a:ahLst/>
              <a:cxnLst/>
              <a:rect l="l" t="t" r="r" b="b"/>
              <a:pathLst>
                <a:path w="1" h="11909" fill="none" extrusionOk="0">
                  <a:moveTo>
                    <a:pt x="1" y="0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70"/>
            <p:cNvSpPr/>
            <p:nvPr/>
          </p:nvSpPr>
          <p:spPr>
            <a:xfrm>
              <a:off x="9427100" y="3517950"/>
              <a:ext cx="25" cy="297750"/>
            </a:xfrm>
            <a:custGeom>
              <a:avLst/>
              <a:gdLst/>
              <a:ahLst/>
              <a:cxnLst/>
              <a:rect l="l" t="t" r="r" b="b"/>
              <a:pathLst>
                <a:path w="1" h="11910" fill="none" extrusionOk="0">
                  <a:moveTo>
                    <a:pt x="1" y="1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70"/>
            <p:cNvSpPr/>
            <p:nvPr/>
          </p:nvSpPr>
          <p:spPr>
            <a:xfrm>
              <a:off x="9487150" y="3525475"/>
              <a:ext cx="25" cy="298550"/>
            </a:xfrm>
            <a:custGeom>
              <a:avLst/>
              <a:gdLst/>
              <a:ahLst/>
              <a:cxnLst/>
              <a:rect l="l" t="t" r="r" b="b"/>
              <a:pathLst>
                <a:path w="1"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70"/>
            <p:cNvSpPr/>
            <p:nvPr/>
          </p:nvSpPr>
          <p:spPr>
            <a:xfrm>
              <a:off x="9549700" y="3525475"/>
              <a:ext cx="0" cy="298550"/>
            </a:xfrm>
            <a:custGeom>
              <a:avLst/>
              <a:gdLst/>
              <a:ahLst/>
              <a:cxnLst/>
              <a:rect l="l" t="t" r="r" b="b"/>
              <a:pathLst>
                <a:path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70"/>
            <p:cNvSpPr/>
            <p:nvPr/>
          </p:nvSpPr>
          <p:spPr>
            <a:xfrm>
              <a:off x="9345375" y="2407175"/>
              <a:ext cx="185150" cy="954050"/>
            </a:xfrm>
            <a:custGeom>
              <a:avLst/>
              <a:gdLst/>
              <a:ahLst/>
              <a:cxnLst/>
              <a:rect l="l" t="t" r="r" b="b"/>
              <a:pathLst>
                <a:path w="7406" h="38162" extrusionOk="0">
                  <a:moveTo>
                    <a:pt x="3403" y="0"/>
                  </a:moveTo>
                  <a:cubicBezTo>
                    <a:pt x="734" y="4103"/>
                    <a:pt x="0" y="10841"/>
                    <a:pt x="0" y="10841"/>
                  </a:cubicBezTo>
                  <a:cubicBezTo>
                    <a:pt x="1402" y="15111"/>
                    <a:pt x="1402" y="24718"/>
                    <a:pt x="1635" y="27486"/>
                  </a:cubicBezTo>
                  <a:cubicBezTo>
                    <a:pt x="1935" y="30255"/>
                    <a:pt x="2302" y="37760"/>
                    <a:pt x="2302" y="37760"/>
                  </a:cubicBezTo>
                  <a:cubicBezTo>
                    <a:pt x="3084" y="38093"/>
                    <a:pt x="4222" y="38162"/>
                    <a:pt x="5029" y="38162"/>
                  </a:cubicBezTo>
                  <a:cubicBezTo>
                    <a:pt x="5599" y="38162"/>
                    <a:pt x="6005" y="38127"/>
                    <a:pt x="6005" y="38127"/>
                  </a:cubicBezTo>
                  <a:cubicBezTo>
                    <a:pt x="6005" y="38127"/>
                    <a:pt x="6805" y="35626"/>
                    <a:pt x="7106" y="31990"/>
                  </a:cubicBezTo>
                  <a:cubicBezTo>
                    <a:pt x="7406" y="28420"/>
                    <a:pt x="7106" y="16645"/>
                    <a:pt x="6338" y="9740"/>
                  </a:cubicBezTo>
                  <a:cubicBezTo>
                    <a:pt x="5571" y="280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70"/>
            <p:cNvSpPr/>
            <p:nvPr/>
          </p:nvSpPr>
          <p:spPr>
            <a:xfrm>
              <a:off x="8714925" y="2280500"/>
              <a:ext cx="715525" cy="1002325"/>
            </a:xfrm>
            <a:custGeom>
              <a:avLst/>
              <a:gdLst/>
              <a:ahLst/>
              <a:cxnLst/>
              <a:rect l="l" t="t" r="r" b="b"/>
              <a:pathLst>
                <a:path w="28621" h="40093" extrusionOk="0">
                  <a:moveTo>
                    <a:pt x="7433" y="1"/>
                  </a:moveTo>
                  <a:cubicBezTo>
                    <a:pt x="3203" y="1"/>
                    <a:pt x="0" y="30"/>
                    <a:pt x="0" y="30"/>
                  </a:cubicBezTo>
                  <a:cubicBezTo>
                    <a:pt x="1702" y="3833"/>
                    <a:pt x="4037" y="17409"/>
                    <a:pt x="4337" y="19844"/>
                  </a:cubicBezTo>
                  <a:cubicBezTo>
                    <a:pt x="4670" y="22813"/>
                    <a:pt x="4504" y="25915"/>
                    <a:pt x="4537" y="28918"/>
                  </a:cubicBezTo>
                  <a:cubicBezTo>
                    <a:pt x="4604" y="31152"/>
                    <a:pt x="4604" y="33354"/>
                    <a:pt x="4604" y="35556"/>
                  </a:cubicBezTo>
                  <a:lnTo>
                    <a:pt x="4604" y="37924"/>
                  </a:lnTo>
                  <a:cubicBezTo>
                    <a:pt x="4604" y="39158"/>
                    <a:pt x="5137" y="39358"/>
                    <a:pt x="6305" y="39558"/>
                  </a:cubicBezTo>
                  <a:cubicBezTo>
                    <a:pt x="7106" y="39692"/>
                    <a:pt x="7873" y="39759"/>
                    <a:pt x="8673" y="39859"/>
                  </a:cubicBezTo>
                  <a:cubicBezTo>
                    <a:pt x="10308" y="40025"/>
                    <a:pt x="11942" y="40059"/>
                    <a:pt x="13543" y="40092"/>
                  </a:cubicBezTo>
                  <a:cubicBezTo>
                    <a:pt x="16179" y="40092"/>
                    <a:pt x="18814" y="40025"/>
                    <a:pt x="21449" y="39859"/>
                  </a:cubicBezTo>
                  <a:cubicBezTo>
                    <a:pt x="22350" y="39792"/>
                    <a:pt x="23284" y="39725"/>
                    <a:pt x="24184" y="39659"/>
                  </a:cubicBezTo>
                  <a:cubicBezTo>
                    <a:pt x="24485" y="39592"/>
                    <a:pt x="24818" y="39659"/>
                    <a:pt x="25118" y="39558"/>
                  </a:cubicBezTo>
                  <a:cubicBezTo>
                    <a:pt x="25819" y="39358"/>
                    <a:pt x="25719" y="38591"/>
                    <a:pt x="25652" y="37924"/>
                  </a:cubicBezTo>
                  <a:cubicBezTo>
                    <a:pt x="25218" y="34722"/>
                    <a:pt x="25285" y="31486"/>
                    <a:pt x="25319" y="28217"/>
                  </a:cubicBezTo>
                  <a:cubicBezTo>
                    <a:pt x="25352" y="25415"/>
                    <a:pt x="25385" y="22680"/>
                    <a:pt x="25485" y="19878"/>
                  </a:cubicBezTo>
                  <a:cubicBezTo>
                    <a:pt x="25652" y="14907"/>
                    <a:pt x="28621" y="5067"/>
                    <a:pt x="28621" y="5067"/>
                  </a:cubicBezTo>
                  <a:cubicBezTo>
                    <a:pt x="28621" y="5067"/>
                    <a:pt x="21349" y="164"/>
                    <a:pt x="14277" y="30"/>
                  </a:cubicBezTo>
                  <a:cubicBezTo>
                    <a:pt x="11920" y="8"/>
                    <a:pt x="9548" y="1"/>
                    <a:pt x="7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70"/>
            <p:cNvSpPr/>
            <p:nvPr/>
          </p:nvSpPr>
          <p:spPr>
            <a:xfrm>
              <a:off x="9352875" y="2412300"/>
              <a:ext cx="75925" cy="315125"/>
            </a:xfrm>
            <a:custGeom>
              <a:avLst/>
              <a:gdLst/>
              <a:ahLst/>
              <a:cxnLst/>
              <a:rect l="l" t="t" r="r" b="b"/>
              <a:pathLst>
                <a:path w="3037" h="12605" extrusionOk="0">
                  <a:moveTo>
                    <a:pt x="2864" y="1"/>
                  </a:moveTo>
                  <a:cubicBezTo>
                    <a:pt x="2817" y="1"/>
                    <a:pt x="2793" y="48"/>
                    <a:pt x="2769" y="95"/>
                  </a:cubicBezTo>
                  <a:cubicBezTo>
                    <a:pt x="2769" y="195"/>
                    <a:pt x="301" y="8368"/>
                    <a:pt x="1" y="12437"/>
                  </a:cubicBezTo>
                  <a:cubicBezTo>
                    <a:pt x="1" y="12538"/>
                    <a:pt x="34" y="12604"/>
                    <a:pt x="134" y="12604"/>
                  </a:cubicBezTo>
                  <a:cubicBezTo>
                    <a:pt x="201" y="12604"/>
                    <a:pt x="268" y="12538"/>
                    <a:pt x="268" y="12471"/>
                  </a:cubicBezTo>
                  <a:cubicBezTo>
                    <a:pt x="501" y="8401"/>
                    <a:pt x="2970" y="262"/>
                    <a:pt x="3003" y="195"/>
                  </a:cubicBezTo>
                  <a:cubicBezTo>
                    <a:pt x="3036" y="95"/>
                    <a:pt x="3003" y="62"/>
                    <a:pt x="2936" y="29"/>
                  </a:cubicBezTo>
                  <a:cubicBezTo>
                    <a:pt x="2907" y="9"/>
                    <a:pt x="2883" y="1"/>
                    <a:pt x="2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70"/>
            <p:cNvSpPr/>
            <p:nvPr/>
          </p:nvSpPr>
          <p:spPr>
            <a:xfrm>
              <a:off x="8800825" y="2408150"/>
              <a:ext cx="29200" cy="201675"/>
            </a:xfrm>
            <a:custGeom>
              <a:avLst/>
              <a:gdLst/>
              <a:ahLst/>
              <a:cxnLst/>
              <a:rect l="l" t="t" r="r" b="b"/>
              <a:pathLst>
                <a:path w="1168" h="8067" extrusionOk="0">
                  <a:moveTo>
                    <a:pt x="962" y="0"/>
                  </a:moveTo>
                  <a:cubicBezTo>
                    <a:pt x="915" y="0"/>
                    <a:pt x="891" y="47"/>
                    <a:pt x="868" y="95"/>
                  </a:cubicBezTo>
                  <a:cubicBezTo>
                    <a:pt x="0" y="2630"/>
                    <a:pt x="200" y="7733"/>
                    <a:pt x="200" y="7933"/>
                  </a:cubicBezTo>
                  <a:cubicBezTo>
                    <a:pt x="200" y="8034"/>
                    <a:pt x="234" y="8067"/>
                    <a:pt x="334" y="8067"/>
                  </a:cubicBezTo>
                  <a:cubicBezTo>
                    <a:pt x="401" y="8067"/>
                    <a:pt x="434" y="8034"/>
                    <a:pt x="434" y="7900"/>
                  </a:cubicBezTo>
                  <a:cubicBezTo>
                    <a:pt x="434" y="7867"/>
                    <a:pt x="234" y="2630"/>
                    <a:pt x="1101" y="195"/>
                  </a:cubicBezTo>
                  <a:cubicBezTo>
                    <a:pt x="1168" y="95"/>
                    <a:pt x="1101" y="61"/>
                    <a:pt x="1034" y="28"/>
                  </a:cubicBezTo>
                  <a:cubicBezTo>
                    <a:pt x="1005" y="8"/>
                    <a:pt x="981" y="0"/>
                    <a:pt x="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70"/>
            <p:cNvSpPr/>
            <p:nvPr/>
          </p:nvSpPr>
          <p:spPr>
            <a:xfrm>
              <a:off x="9388750" y="2909600"/>
              <a:ext cx="63400" cy="37150"/>
            </a:xfrm>
            <a:custGeom>
              <a:avLst/>
              <a:gdLst/>
              <a:ahLst/>
              <a:cxnLst/>
              <a:rect l="l" t="t" r="r" b="b"/>
              <a:pathLst>
                <a:path w="2536" h="1486" extrusionOk="0">
                  <a:moveTo>
                    <a:pt x="777" y="1"/>
                  </a:moveTo>
                  <a:cubicBezTo>
                    <a:pt x="663" y="1"/>
                    <a:pt x="548" y="6"/>
                    <a:pt x="434" y="18"/>
                  </a:cubicBezTo>
                  <a:cubicBezTo>
                    <a:pt x="200" y="51"/>
                    <a:pt x="0" y="118"/>
                    <a:pt x="0" y="351"/>
                  </a:cubicBezTo>
                  <a:cubicBezTo>
                    <a:pt x="0" y="351"/>
                    <a:pt x="0" y="384"/>
                    <a:pt x="33" y="418"/>
                  </a:cubicBezTo>
                  <a:cubicBezTo>
                    <a:pt x="33" y="418"/>
                    <a:pt x="67" y="451"/>
                    <a:pt x="100" y="451"/>
                  </a:cubicBezTo>
                  <a:cubicBezTo>
                    <a:pt x="667" y="551"/>
                    <a:pt x="1368" y="851"/>
                    <a:pt x="2202" y="1419"/>
                  </a:cubicBezTo>
                  <a:cubicBezTo>
                    <a:pt x="2235" y="1485"/>
                    <a:pt x="2235" y="1485"/>
                    <a:pt x="2268" y="1485"/>
                  </a:cubicBezTo>
                  <a:cubicBezTo>
                    <a:pt x="2335" y="1485"/>
                    <a:pt x="2368" y="1485"/>
                    <a:pt x="2335" y="1385"/>
                  </a:cubicBezTo>
                  <a:cubicBezTo>
                    <a:pt x="2368" y="1285"/>
                    <a:pt x="2368" y="1218"/>
                    <a:pt x="2268" y="1185"/>
                  </a:cubicBezTo>
                  <a:cubicBezTo>
                    <a:pt x="1568" y="685"/>
                    <a:pt x="1001" y="384"/>
                    <a:pt x="500" y="251"/>
                  </a:cubicBezTo>
                  <a:cubicBezTo>
                    <a:pt x="1101" y="251"/>
                    <a:pt x="1735" y="351"/>
                    <a:pt x="2335" y="585"/>
                  </a:cubicBezTo>
                  <a:cubicBezTo>
                    <a:pt x="2368" y="585"/>
                    <a:pt x="2435" y="585"/>
                    <a:pt x="2502" y="518"/>
                  </a:cubicBezTo>
                  <a:cubicBezTo>
                    <a:pt x="2535" y="451"/>
                    <a:pt x="2502" y="384"/>
                    <a:pt x="2402" y="351"/>
                  </a:cubicBezTo>
                  <a:cubicBezTo>
                    <a:pt x="1877" y="130"/>
                    <a:pt x="1329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70"/>
            <p:cNvSpPr/>
            <p:nvPr/>
          </p:nvSpPr>
          <p:spPr>
            <a:xfrm>
              <a:off x="9011800" y="2137800"/>
              <a:ext cx="181650" cy="250250"/>
            </a:xfrm>
            <a:custGeom>
              <a:avLst/>
              <a:gdLst/>
              <a:ahLst/>
              <a:cxnLst/>
              <a:rect l="l" t="t" r="r" b="b"/>
              <a:pathLst>
                <a:path w="7266" h="10010" extrusionOk="0">
                  <a:moveTo>
                    <a:pt x="7239" y="1"/>
                  </a:moveTo>
                  <a:lnTo>
                    <a:pt x="134" y="368"/>
                  </a:lnTo>
                  <a:lnTo>
                    <a:pt x="34" y="6839"/>
                  </a:lnTo>
                  <a:cubicBezTo>
                    <a:pt x="1" y="9608"/>
                    <a:pt x="2803" y="10008"/>
                    <a:pt x="2803" y="10008"/>
                  </a:cubicBezTo>
                  <a:cubicBezTo>
                    <a:pt x="2853" y="10009"/>
                    <a:pt x="2902" y="10009"/>
                    <a:pt x="2952" y="10009"/>
                  </a:cubicBezTo>
                  <a:cubicBezTo>
                    <a:pt x="7266" y="10009"/>
                    <a:pt x="6972" y="7139"/>
                    <a:pt x="6972" y="7139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70"/>
            <p:cNvSpPr/>
            <p:nvPr/>
          </p:nvSpPr>
          <p:spPr>
            <a:xfrm>
              <a:off x="9014300" y="2159500"/>
              <a:ext cx="178500" cy="114425"/>
            </a:xfrm>
            <a:custGeom>
              <a:avLst/>
              <a:gdLst/>
              <a:ahLst/>
              <a:cxnLst/>
              <a:rect l="l" t="t" r="r" b="b"/>
              <a:pathLst>
                <a:path w="7140" h="4577" extrusionOk="0">
                  <a:moveTo>
                    <a:pt x="7139" y="0"/>
                  </a:moveTo>
                  <a:lnTo>
                    <a:pt x="67" y="367"/>
                  </a:lnTo>
                  <a:lnTo>
                    <a:pt x="34" y="400"/>
                  </a:lnTo>
                  <a:lnTo>
                    <a:pt x="1" y="3970"/>
                  </a:lnTo>
                  <a:cubicBezTo>
                    <a:pt x="588" y="4263"/>
                    <a:pt x="1439" y="4576"/>
                    <a:pt x="2389" y="4576"/>
                  </a:cubicBezTo>
                  <a:cubicBezTo>
                    <a:pt x="3922" y="4576"/>
                    <a:pt x="5713" y="3761"/>
                    <a:pt x="7072" y="734"/>
                  </a:cubicBezTo>
                  <a:lnTo>
                    <a:pt x="7139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70"/>
            <p:cNvSpPr/>
            <p:nvPr/>
          </p:nvSpPr>
          <p:spPr>
            <a:xfrm>
              <a:off x="8965925" y="1904075"/>
              <a:ext cx="274400" cy="356075"/>
            </a:xfrm>
            <a:custGeom>
              <a:avLst/>
              <a:gdLst/>
              <a:ahLst/>
              <a:cxnLst/>
              <a:rect l="l" t="t" r="r" b="b"/>
              <a:pathLst>
                <a:path w="10976" h="14243" extrusionOk="0">
                  <a:moveTo>
                    <a:pt x="5187" y="0"/>
                  </a:moveTo>
                  <a:cubicBezTo>
                    <a:pt x="4531" y="0"/>
                    <a:pt x="3880" y="84"/>
                    <a:pt x="3270" y="243"/>
                  </a:cubicBezTo>
                  <a:cubicBezTo>
                    <a:pt x="2269" y="443"/>
                    <a:pt x="1402" y="977"/>
                    <a:pt x="835" y="1878"/>
                  </a:cubicBezTo>
                  <a:cubicBezTo>
                    <a:pt x="301" y="2712"/>
                    <a:pt x="101" y="3712"/>
                    <a:pt x="68" y="4646"/>
                  </a:cubicBezTo>
                  <a:cubicBezTo>
                    <a:pt x="1" y="5280"/>
                    <a:pt x="1" y="5914"/>
                    <a:pt x="101" y="6548"/>
                  </a:cubicBezTo>
                  <a:cubicBezTo>
                    <a:pt x="134" y="7048"/>
                    <a:pt x="268" y="7515"/>
                    <a:pt x="335" y="7982"/>
                  </a:cubicBezTo>
                  <a:cubicBezTo>
                    <a:pt x="435" y="8616"/>
                    <a:pt x="435" y="9216"/>
                    <a:pt x="468" y="9817"/>
                  </a:cubicBezTo>
                  <a:cubicBezTo>
                    <a:pt x="601" y="11018"/>
                    <a:pt x="935" y="12218"/>
                    <a:pt x="1669" y="13086"/>
                  </a:cubicBezTo>
                  <a:cubicBezTo>
                    <a:pt x="2366" y="13887"/>
                    <a:pt x="3317" y="14243"/>
                    <a:pt x="4291" y="14243"/>
                  </a:cubicBezTo>
                  <a:cubicBezTo>
                    <a:pt x="5181" y="14243"/>
                    <a:pt x="6090" y="13945"/>
                    <a:pt x="6839" y="13419"/>
                  </a:cubicBezTo>
                  <a:cubicBezTo>
                    <a:pt x="8474" y="12352"/>
                    <a:pt x="9608" y="10451"/>
                    <a:pt x="10175" y="8683"/>
                  </a:cubicBezTo>
                  <a:cubicBezTo>
                    <a:pt x="10675" y="7115"/>
                    <a:pt x="10975" y="5247"/>
                    <a:pt x="10675" y="3746"/>
                  </a:cubicBezTo>
                  <a:cubicBezTo>
                    <a:pt x="10508" y="3145"/>
                    <a:pt x="10275" y="2612"/>
                    <a:pt x="9941" y="2145"/>
                  </a:cubicBezTo>
                  <a:cubicBezTo>
                    <a:pt x="8862" y="649"/>
                    <a:pt x="7008" y="0"/>
                    <a:pt x="5187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70"/>
            <p:cNvSpPr/>
            <p:nvPr/>
          </p:nvSpPr>
          <p:spPr>
            <a:xfrm>
              <a:off x="8830000" y="1821750"/>
              <a:ext cx="466475" cy="301175"/>
            </a:xfrm>
            <a:custGeom>
              <a:avLst/>
              <a:gdLst/>
              <a:ahLst/>
              <a:cxnLst/>
              <a:rect l="l" t="t" r="r" b="b"/>
              <a:pathLst>
                <a:path w="18659" h="12047" extrusionOk="0">
                  <a:moveTo>
                    <a:pt x="11379" y="683"/>
                  </a:moveTo>
                  <a:cubicBezTo>
                    <a:pt x="10897" y="683"/>
                    <a:pt x="10394" y="752"/>
                    <a:pt x="9874" y="901"/>
                  </a:cubicBezTo>
                  <a:cubicBezTo>
                    <a:pt x="2769" y="3002"/>
                    <a:pt x="1" y="0"/>
                    <a:pt x="2169" y="4504"/>
                  </a:cubicBezTo>
                  <a:cubicBezTo>
                    <a:pt x="3265" y="6780"/>
                    <a:pt x="4447" y="7343"/>
                    <a:pt x="5347" y="7343"/>
                  </a:cubicBezTo>
                  <a:cubicBezTo>
                    <a:pt x="6228" y="7343"/>
                    <a:pt x="6839" y="6805"/>
                    <a:pt x="6839" y="6805"/>
                  </a:cubicBezTo>
                  <a:cubicBezTo>
                    <a:pt x="6981" y="6866"/>
                    <a:pt x="7161" y="6893"/>
                    <a:pt x="7366" y="6893"/>
                  </a:cubicBezTo>
                  <a:cubicBezTo>
                    <a:pt x="8842" y="6893"/>
                    <a:pt x="11656" y="5506"/>
                    <a:pt x="11609" y="5471"/>
                  </a:cubicBezTo>
                  <a:lnTo>
                    <a:pt x="11609" y="5471"/>
                  </a:lnTo>
                  <a:cubicBezTo>
                    <a:pt x="15345" y="7739"/>
                    <a:pt x="14278" y="9674"/>
                    <a:pt x="14511" y="10741"/>
                  </a:cubicBezTo>
                  <a:cubicBezTo>
                    <a:pt x="14611" y="11293"/>
                    <a:pt x="15500" y="12046"/>
                    <a:pt x="16412" y="12046"/>
                  </a:cubicBezTo>
                  <a:cubicBezTo>
                    <a:pt x="17318" y="12046"/>
                    <a:pt x="18248" y="11302"/>
                    <a:pt x="18447" y="8873"/>
                  </a:cubicBezTo>
                  <a:cubicBezTo>
                    <a:pt x="18658" y="6585"/>
                    <a:pt x="15852" y="683"/>
                    <a:pt x="11379" y="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70"/>
            <p:cNvSpPr/>
            <p:nvPr/>
          </p:nvSpPr>
          <p:spPr>
            <a:xfrm>
              <a:off x="9191100" y="2047000"/>
              <a:ext cx="63025" cy="80625"/>
            </a:xfrm>
            <a:custGeom>
              <a:avLst/>
              <a:gdLst/>
              <a:ahLst/>
              <a:cxnLst/>
              <a:rect l="l" t="t" r="r" b="b"/>
              <a:pathLst>
                <a:path w="2521" h="3225" extrusionOk="0">
                  <a:moveTo>
                    <a:pt x="1564" y="1"/>
                  </a:moveTo>
                  <a:cubicBezTo>
                    <a:pt x="1434" y="1"/>
                    <a:pt x="1291" y="50"/>
                    <a:pt x="1135" y="164"/>
                  </a:cubicBezTo>
                  <a:cubicBezTo>
                    <a:pt x="467" y="664"/>
                    <a:pt x="0" y="2732"/>
                    <a:pt x="901" y="3199"/>
                  </a:cubicBezTo>
                  <a:cubicBezTo>
                    <a:pt x="934" y="3216"/>
                    <a:pt x="984" y="3224"/>
                    <a:pt x="1034" y="3224"/>
                  </a:cubicBezTo>
                  <a:cubicBezTo>
                    <a:pt x="1085" y="3224"/>
                    <a:pt x="1135" y="3216"/>
                    <a:pt x="1168" y="3199"/>
                  </a:cubicBezTo>
                  <a:cubicBezTo>
                    <a:pt x="1668" y="3032"/>
                    <a:pt x="2102" y="2565"/>
                    <a:pt x="2269" y="2032"/>
                  </a:cubicBezTo>
                  <a:cubicBezTo>
                    <a:pt x="2520" y="1333"/>
                    <a:pt x="2233" y="1"/>
                    <a:pt x="1564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70"/>
            <p:cNvSpPr/>
            <p:nvPr/>
          </p:nvSpPr>
          <p:spPr>
            <a:xfrm>
              <a:off x="8998450" y="2166050"/>
              <a:ext cx="78425" cy="50200"/>
            </a:xfrm>
            <a:custGeom>
              <a:avLst/>
              <a:gdLst/>
              <a:ahLst/>
              <a:cxnLst/>
              <a:rect l="l" t="t" r="r" b="b"/>
              <a:pathLst>
                <a:path w="3137" h="2008" extrusionOk="0">
                  <a:moveTo>
                    <a:pt x="1448" y="0"/>
                  </a:moveTo>
                  <a:cubicBezTo>
                    <a:pt x="996" y="0"/>
                    <a:pt x="495" y="204"/>
                    <a:pt x="1" y="805"/>
                  </a:cubicBezTo>
                  <a:cubicBezTo>
                    <a:pt x="1" y="805"/>
                    <a:pt x="435" y="1890"/>
                    <a:pt x="850" y="1890"/>
                  </a:cubicBezTo>
                  <a:cubicBezTo>
                    <a:pt x="999" y="1890"/>
                    <a:pt x="1145" y="1751"/>
                    <a:pt x="1268" y="1373"/>
                  </a:cubicBezTo>
                  <a:lnTo>
                    <a:pt x="1936" y="1373"/>
                  </a:lnTo>
                  <a:cubicBezTo>
                    <a:pt x="1895" y="1373"/>
                    <a:pt x="2215" y="2007"/>
                    <a:pt x="2554" y="2007"/>
                  </a:cubicBezTo>
                  <a:cubicBezTo>
                    <a:pt x="2770" y="2007"/>
                    <a:pt x="2994" y="1749"/>
                    <a:pt x="3136" y="906"/>
                  </a:cubicBezTo>
                  <a:cubicBezTo>
                    <a:pt x="3136" y="906"/>
                    <a:pt x="2400" y="0"/>
                    <a:pt x="144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70"/>
            <p:cNvSpPr/>
            <p:nvPr/>
          </p:nvSpPr>
          <p:spPr>
            <a:xfrm>
              <a:off x="9207775" y="2056300"/>
              <a:ext cx="26700" cy="54850"/>
            </a:xfrm>
            <a:custGeom>
              <a:avLst/>
              <a:gdLst/>
              <a:ahLst/>
              <a:cxnLst/>
              <a:rect l="l" t="t" r="r" b="b"/>
              <a:pathLst>
                <a:path w="1068" h="2194" extrusionOk="0">
                  <a:moveTo>
                    <a:pt x="951" y="0"/>
                  </a:moveTo>
                  <a:cubicBezTo>
                    <a:pt x="935" y="0"/>
                    <a:pt x="918" y="8"/>
                    <a:pt x="901" y="25"/>
                  </a:cubicBezTo>
                  <a:cubicBezTo>
                    <a:pt x="901" y="25"/>
                    <a:pt x="1" y="859"/>
                    <a:pt x="401" y="2127"/>
                  </a:cubicBezTo>
                  <a:cubicBezTo>
                    <a:pt x="401" y="2160"/>
                    <a:pt x="434" y="2193"/>
                    <a:pt x="468" y="2193"/>
                  </a:cubicBezTo>
                  <a:cubicBezTo>
                    <a:pt x="568" y="2160"/>
                    <a:pt x="601" y="2127"/>
                    <a:pt x="568" y="2093"/>
                  </a:cubicBezTo>
                  <a:cubicBezTo>
                    <a:pt x="234" y="926"/>
                    <a:pt x="968" y="192"/>
                    <a:pt x="1001" y="159"/>
                  </a:cubicBezTo>
                  <a:cubicBezTo>
                    <a:pt x="1068" y="125"/>
                    <a:pt x="1068" y="92"/>
                    <a:pt x="1001" y="25"/>
                  </a:cubicBezTo>
                  <a:cubicBezTo>
                    <a:pt x="985" y="8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70"/>
            <p:cNvSpPr/>
            <p:nvPr/>
          </p:nvSpPr>
          <p:spPr>
            <a:xfrm>
              <a:off x="9218625" y="2072425"/>
              <a:ext cx="22525" cy="27875"/>
            </a:xfrm>
            <a:custGeom>
              <a:avLst/>
              <a:gdLst/>
              <a:ahLst/>
              <a:cxnLst/>
              <a:rect l="l" t="t" r="r" b="b"/>
              <a:pathLst>
                <a:path w="901" h="1115" extrusionOk="0">
                  <a:moveTo>
                    <a:pt x="131" y="0"/>
                  </a:moveTo>
                  <a:cubicBezTo>
                    <a:pt x="97" y="0"/>
                    <a:pt x="57" y="24"/>
                    <a:pt x="34" y="47"/>
                  </a:cubicBezTo>
                  <a:cubicBezTo>
                    <a:pt x="0" y="114"/>
                    <a:pt x="34" y="147"/>
                    <a:pt x="67" y="181"/>
                  </a:cubicBezTo>
                  <a:cubicBezTo>
                    <a:pt x="134" y="181"/>
                    <a:pt x="701" y="414"/>
                    <a:pt x="634" y="981"/>
                  </a:cubicBezTo>
                  <a:cubicBezTo>
                    <a:pt x="634" y="1048"/>
                    <a:pt x="634" y="1115"/>
                    <a:pt x="701" y="1115"/>
                  </a:cubicBezTo>
                  <a:cubicBezTo>
                    <a:pt x="734" y="1115"/>
                    <a:pt x="801" y="1115"/>
                    <a:pt x="834" y="1015"/>
                  </a:cubicBezTo>
                  <a:cubicBezTo>
                    <a:pt x="901" y="347"/>
                    <a:pt x="200" y="14"/>
                    <a:pt x="167" y="14"/>
                  </a:cubicBezTo>
                  <a:cubicBezTo>
                    <a:pt x="157" y="4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70"/>
            <p:cNvSpPr/>
            <p:nvPr/>
          </p:nvSpPr>
          <p:spPr>
            <a:xfrm>
              <a:off x="9081025" y="2051075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801"/>
                    <a:pt x="234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70"/>
            <p:cNvSpPr/>
            <p:nvPr/>
          </p:nvSpPr>
          <p:spPr>
            <a:xfrm>
              <a:off x="8981775" y="205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cubicBezTo>
                    <a:pt x="1" y="801"/>
                    <a:pt x="268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70"/>
            <p:cNvSpPr/>
            <p:nvPr/>
          </p:nvSpPr>
          <p:spPr>
            <a:xfrm>
              <a:off x="9078525" y="2017000"/>
              <a:ext cx="53400" cy="23250"/>
            </a:xfrm>
            <a:custGeom>
              <a:avLst/>
              <a:gdLst/>
              <a:ahLst/>
              <a:cxnLst/>
              <a:rect l="l" t="t" r="r" b="b"/>
              <a:pathLst>
                <a:path w="2136" h="930" extrusionOk="0">
                  <a:moveTo>
                    <a:pt x="701" y="1"/>
                  </a:moveTo>
                  <a:cubicBezTo>
                    <a:pt x="476" y="1"/>
                    <a:pt x="264" y="51"/>
                    <a:pt x="134" y="196"/>
                  </a:cubicBezTo>
                  <a:cubicBezTo>
                    <a:pt x="67" y="263"/>
                    <a:pt x="0" y="430"/>
                    <a:pt x="100" y="563"/>
                  </a:cubicBezTo>
                  <a:cubicBezTo>
                    <a:pt x="167" y="696"/>
                    <a:pt x="300" y="730"/>
                    <a:pt x="467" y="763"/>
                  </a:cubicBezTo>
                  <a:cubicBezTo>
                    <a:pt x="934" y="897"/>
                    <a:pt x="1368" y="930"/>
                    <a:pt x="1868" y="930"/>
                  </a:cubicBezTo>
                  <a:cubicBezTo>
                    <a:pt x="1935" y="930"/>
                    <a:pt x="2002" y="930"/>
                    <a:pt x="2035" y="897"/>
                  </a:cubicBezTo>
                  <a:cubicBezTo>
                    <a:pt x="2102" y="863"/>
                    <a:pt x="2135" y="763"/>
                    <a:pt x="2102" y="696"/>
                  </a:cubicBezTo>
                  <a:cubicBezTo>
                    <a:pt x="2035" y="396"/>
                    <a:pt x="1801" y="229"/>
                    <a:pt x="1501" y="163"/>
                  </a:cubicBezTo>
                  <a:cubicBezTo>
                    <a:pt x="1312" y="87"/>
                    <a:pt x="99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70"/>
            <p:cNvSpPr/>
            <p:nvPr/>
          </p:nvSpPr>
          <p:spPr>
            <a:xfrm>
              <a:off x="8968450" y="2019700"/>
              <a:ext cx="53375" cy="23900"/>
            </a:xfrm>
            <a:custGeom>
              <a:avLst/>
              <a:gdLst/>
              <a:ahLst/>
              <a:cxnLst/>
              <a:rect l="l" t="t" r="r" b="b"/>
              <a:pathLst>
                <a:path w="2135" h="956" extrusionOk="0">
                  <a:moveTo>
                    <a:pt x="1356" y="0"/>
                  </a:moveTo>
                  <a:cubicBezTo>
                    <a:pt x="1085" y="0"/>
                    <a:pt x="806" y="69"/>
                    <a:pt x="634" y="155"/>
                  </a:cubicBezTo>
                  <a:cubicBezTo>
                    <a:pt x="334" y="255"/>
                    <a:pt x="67" y="422"/>
                    <a:pt x="33" y="722"/>
                  </a:cubicBezTo>
                  <a:cubicBezTo>
                    <a:pt x="0" y="789"/>
                    <a:pt x="33" y="889"/>
                    <a:pt x="67" y="922"/>
                  </a:cubicBezTo>
                  <a:cubicBezTo>
                    <a:pt x="133" y="955"/>
                    <a:pt x="200" y="955"/>
                    <a:pt x="234" y="955"/>
                  </a:cubicBezTo>
                  <a:cubicBezTo>
                    <a:pt x="734" y="955"/>
                    <a:pt x="1201" y="922"/>
                    <a:pt x="1668" y="789"/>
                  </a:cubicBezTo>
                  <a:cubicBezTo>
                    <a:pt x="1835" y="755"/>
                    <a:pt x="1968" y="722"/>
                    <a:pt x="2035" y="588"/>
                  </a:cubicBezTo>
                  <a:cubicBezTo>
                    <a:pt x="2135" y="455"/>
                    <a:pt x="2068" y="288"/>
                    <a:pt x="2001" y="222"/>
                  </a:cubicBezTo>
                  <a:cubicBezTo>
                    <a:pt x="1856" y="60"/>
                    <a:pt x="161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70"/>
            <p:cNvSpPr/>
            <p:nvPr/>
          </p:nvSpPr>
          <p:spPr>
            <a:xfrm>
              <a:off x="9015150" y="2169500"/>
              <a:ext cx="75900" cy="35925"/>
            </a:xfrm>
            <a:custGeom>
              <a:avLst/>
              <a:gdLst/>
              <a:ahLst/>
              <a:cxnLst/>
              <a:rect l="l" t="t" r="r" b="b"/>
              <a:pathLst>
                <a:path w="3036" h="1437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2302" y="89"/>
                    <a:pt x="1720" y="119"/>
                    <a:pt x="1270" y="119"/>
                  </a:cubicBezTo>
                  <a:cubicBezTo>
                    <a:pt x="371" y="119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401"/>
                    <a:pt x="1368" y="1435"/>
                  </a:cubicBezTo>
                  <a:cubicBezTo>
                    <a:pt x="1397" y="1436"/>
                    <a:pt x="1425" y="1437"/>
                    <a:pt x="1453" y="1437"/>
                  </a:cubicBezTo>
                  <a:cubicBezTo>
                    <a:pt x="2716" y="1437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70"/>
            <p:cNvSpPr/>
            <p:nvPr/>
          </p:nvSpPr>
          <p:spPr>
            <a:xfrm>
              <a:off x="9028475" y="2046900"/>
              <a:ext cx="28375" cy="93825"/>
            </a:xfrm>
            <a:custGeom>
              <a:avLst/>
              <a:gdLst/>
              <a:ahLst/>
              <a:cxnLst/>
              <a:rect l="l" t="t" r="r" b="b"/>
              <a:pathLst>
                <a:path w="1135" h="3753" extrusionOk="0">
                  <a:moveTo>
                    <a:pt x="501" y="1"/>
                  </a:moveTo>
                  <a:cubicBezTo>
                    <a:pt x="501" y="1"/>
                    <a:pt x="735" y="1469"/>
                    <a:pt x="334" y="2469"/>
                  </a:cubicBezTo>
                  <a:cubicBezTo>
                    <a:pt x="46" y="3255"/>
                    <a:pt x="211" y="3753"/>
                    <a:pt x="682" y="3753"/>
                  </a:cubicBezTo>
                  <a:cubicBezTo>
                    <a:pt x="811" y="3753"/>
                    <a:pt x="963" y="3716"/>
                    <a:pt x="1135" y="3637"/>
                  </a:cubicBezTo>
                  <a:cubicBezTo>
                    <a:pt x="1135" y="3637"/>
                    <a:pt x="1068" y="3503"/>
                    <a:pt x="768" y="3470"/>
                  </a:cubicBezTo>
                  <a:cubicBezTo>
                    <a:pt x="1" y="3370"/>
                    <a:pt x="1135" y="735"/>
                    <a:pt x="501" y="1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70"/>
            <p:cNvSpPr/>
            <p:nvPr/>
          </p:nvSpPr>
          <p:spPr>
            <a:xfrm>
              <a:off x="9026825" y="2187125"/>
              <a:ext cx="55875" cy="19150"/>
            </a:xfrm>
            <a:custGeom>
              <a:avLst/>
              <a:gdLst/>
              <a:ahLst/>
              <a:cxnLst/>
              <a:rect l="l" t="t" r="r" b="b"/>
              <a:pathLst>
                <a:path w="2235" h="766" extrusionOk="0">
                  <a:moveTo>
                    <a:pt x="1383" y="1"/>
                  </a:moveTo>
                  <a:cubicBezTo>
                    <a:pt x="743" y="1"/>
                    <a:pt x="286" y="181"/>
                    <a:pt x="0" y="396"/>
                  </a:cubicBezTo>
                  <a:cubicBezTo>
                    <a:pt x="167" y="596"/>
                    <a:pt x="500" y="730"/>
                    <a:pt x="901" y="763"/>
                  </a:cubicBezTo>
                  <a:cubicBezTo>
                    <a:pt x="929" y="764"/>
                    <a:pt x="957" y="765"/>
                    <a:pt x="985" y="765"/>
                  </a:cubicBezTo>
                  <a:cubicBezTo>
                    <a:pt x="1604" y="765"/>
                    <a:pt x="2011" y="415"/>
                    <a:pt x="2235" y="96"/>
                  </a:cubicBezTo>
                  <a:cubicBezTo>
                    <a:pt x="1922" y="29"/>
                    <a:pt x="1638" y="1"/>
                    <a:pt x="1383" y="1"/>
                  </a:cubicBezTo>
                  <a:close/>
                </a:path>
              </a:pathLst>
            </a:custGeom>
            <a:solidFill>
              <a:srgbClr val="ED5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70"/>
            <p:cNvSpPr/>
            <p:nvPr/>
          </p:nvSpPr>
          <p:spPr>
            <a:xfrm>
              <a:off x="8994300" y="2265400"/>
              <a:ext cx="216825" cy="140200"/>
            </a:xfrm>
            <a:custGeom>
              <a:avLst/>
              <a:gdLst/>
              <a:ahLst/>
              <a:cxnLst/>
              <a:rect l="l" t="t" r="r" b="b"/>
              <a:pathLst>
                <a:path w="8673" h="5608" extrusionOk="0">
                  <a:moveTo>
                    <a:pt x="500" y="0"/>
                  </a:moveTo>
                  <a:lnTo>
                    <a:pt x="0" y="2669"/>
                  </a:lnTo>
                  <a:cubicBezTo>
                    <a:pt x="0" y="2669"/>
                    <a:pt x="1334" y="5271"/>
                    <a:pt x="3603" y="5571"/>
                  </a:cubicBezTo>
                  <a:cubicBezTo>
                    <a:pt x="3831" y="5595"/>
                    <a:pt x="4054" y="5608"/>
                    <a:pt x="4272" y="5608"/>
                  </a:cubicBezTo>
                  <a:cubicBezTo>
                    <a:pt x="6157" y="5608"/>
                    <a:pt x="7656" y="4656"/>
                    <a:pt x="8673" y="1935"/>
                  </a:cubicBezTo>
                  <a:lnTo>
                    <a:pt x="7972" y="100"/>
                  </a:lnTo>
                  <a:lnTo>
                    <a:pt x="5004" y="2169"/>
                  </a:lnTo>
                  <a:lnTo>
                    <a:pt x="3870" y="4437"/>
                  </a:lnTo>
                  <a:lnTo>
                    <a:pt x="2936" y="210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70"/>
            <p:cNvSpPr/>
            <p:nvPr/>
          </p:nvSpPr>
          <p:spPr>
            <a:xfrm>
              <a:off x="9120225" y="2301550"/>
              <a:ext cx="90075" cy="99800"/>
            </a:xfrm>
            <a:custGeom>
              <a:avLst/>
              <a:gdLst/>
              <a:ahLst/>
              <a:cxnLst/>
              <a:rect l="l" t="t" r="r" b="b"/>
              <a:pathLst>
                <a:path w="3603" h="3992" extrusionOk="0">
                  <a:moveTo>
                    <a:pt x="3410" y="0"/>
                  </a:moveTo>
                  <a:cubicBezTo>
                    <a:pt x="3364" y="0"/>
                    <a:pt x="3322" y="16"/>
                    <a:pt x="3302" y="55"/>
                  </a:cubicBezTo>
                  <a:cubicBezTo>
                    <a:pt x="2602" y="1256"/>
                    <a:pt x="1534" y="2991"/>
                    <a:pt x="1168" y="3558"/>
                  </a:cubicBezTo>
                  <a:cubicBezTo>
                    <a:pt x="1001" y="3058"/>
                    <a:pt x="634" y="2024"/>
                    <a:pt x="300" y="1090"/>
                  </a:cubicBezTo>
                  <a:cubicBezTo>
                    <a:pt x="300" y="1041"/>
                    <a:pt x="247" y="1010"/>
                    <a:pt x="192" y="1010"/>
                  </a:cubicBezTo>
                  <a:cubicBezTo>
                    <a:pt x="172" y="1010"/>
                    <a:pt x="151" y="1014"/>
                    <a:pt x="133" y="1023"/>
                  </a:cubicBezTo>
                  <a:cubicBezTo>
                    <a:pt x="67" y="1023"/>
                    <a:pt x="0" y="1123"/>
                    <a:pt x="67" y="1190"/>
                  </a:cubicBezTo>
                  <a:cubicBezTo>
                    <a:pt x="434" y="2157"/>
                    <a:pt x="967" y="3725"/>
                    <a:pt x="1001" y="3858"/>
                  </a:cubicBezTo>
                  <a:cubicBezTo>
                    <a:pt x="1001" y="3892"/>
                    <a:pt x="1067" y="3958"/>
                    <a:pt x="1134" y="3992"/>
                  </a:cubicBezTo>
                  <a:cubicBezTo>
                    <a:pt x="1268" y="3992"/>
                    <a:pt x="1501" y="3691"/>
                    <a:pt x="3569" y="222"/>
                  </a:cubicBezTo>
                  <a:cubicBezTo>
                    <a:pt x="3603" y="156"/>
                    <a:pt x="3603" y="55"/>
                    <a:pt x="3503" y="22"/>
                  </a:cubicBezTo>
                  <a:cubicBezTo>
                    <a:pt x="3475" y="8"/>
                    <a:pt x="3442" y="0"/>
                    <a:pt x="3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70"/>
            <p:cNvSpPr/>
            <p:nvPr/>
          </p:nvSpPr>
          <p:spPr>
            <a:xfrm>
              <a:off x="8999300" y="2290100"/>
              <a:ext cx="70075" cy="92075"/>
            </a:xfrm>
            <a:custGeom>
              <a:avLst/>
              <a:gdLst/>
              <a:ahLst/>
              <a:cxnLst/>
              <a:rect l="l" t="t" r="r" b="b"/>
              <a:pathLst>
                <a:path w="2803" h="3683" extrusionOk="0">
                  <a:moveTo>
                    <a:pt x="188" y="1"/>
                  </a:moveTo>
                  <a:cubicBezTo>
                    <a:pt x="169" y="1"/>
                    <a:pt x="150" y="5"/>
                    <a:pt x="134" y="13"/>
                  </a:cubicBezTo>
                  <a:cubicBezTo>
                    <a:pt x="34" y="13"/>
                    <a:pt x="0" y="113"/>
                    <a:pt x="34" y="180"/>
                  </a:cubicBezTo>
                  <a:lnTo>
                    <a:pt x="1335" y="3616"/>
                  </a:lnTo>
                  <a:cubicBezTo>
                    <a:pt x="1335" y="3649"/>
                    <a:pt x="1401" y="3682"/>
                    <a:pt x="1468" y="3682"/>
                  </a:cubicBezTo>
                  <a:cubicBezTo>
                    <a:pt x="1501" y="3682"/>
                    <a:pt x="1568" y="3649"/>
                    <a:pt x="1601" y="3649"/>
                  </a:cubicBezTo>
                  <a:lnTo>
                    <a:pt x="2769" y="1614"/>
                  </a:lnTo>
                  <a:cubicBezTo>
                    <a:pt x="2802" y="1581"/>
                    <a:pt x="2802" y="1481"/>
                    <a:pt x="2702" y="1447"/>
                  </a:cubicBezTo>
                  <a:cubicBezTo>
                    <a:pt x="2688" y="1434"/>
                    <a:pt x="2669" y="1426"/>
                    <a:pt x="2646" y="1426"/>
                  </a:cubicBezTo>
                  <a:cubicBezTo>
                    <a:pt x="2614" y="1426"/>
                    <a:pt x="2575" y="1442"/>
                    <a:pt x="2535" y="1481"/>
                  </a:cubicBezTo>
                  <a:lnTo>
                    <a:pt x="1501" y="3282"/>
                  </a:lnTo>
                  <a:lnTo>
                    <a:pt x="300" y="113"/>
                  </a:lnTo>
                  <a:cubicBezTo>
                    <a:pt x="300" y="38"/>
                    <a:pt x="24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70"/>
            <p:cNvSpPr/>
            <p:nvPr/>
          </p:nvSpPr>
          <p:spPr>
            <a:xfrm>
              <a:off x="9056825" y="2372975"/>
              <a:ext cx="39225" cy="452850"/>
            </a:xfrm>
            <a:custGeom>
              <a:avLst/>
              <a:gdLst/>
              <a:ahLst/>
              <a:cxnLst/>
              <a:rect l="l" t="t" r="r" b="b"/>
              <a:pathLst>
                <a:path w="1569" h="18114" extrusionOk="0">
                  <a:moveTo>
                    <a:pt x="1469" y="0"/>
                  </a:moveTo>
                  <a:cubicBezTo>
                    <a:pt x="1369" y="0"/>
                    <a:pt x="1302" y="34"/>
                    <a:pt x="1302" y="134"/>
                  </a:cubicBezTo>
                  <a:cubicBezTo>
                    <a:pt x="1268" y="234"/>
                    <a:pt x="1" y="13577"/>
                    <a:pt x="101" y="17980"/>
                  </a:cubicBezTo>
                  <a:cubicBezTo>
                    <a:pt x="101" y="18047"/>
                    <a:pt x="134" y="18113"/>
                    <a:pt x="201" y="18113"/>
                  </a:cubicBezTo>
                  <a:cubicBezTo>
                    <a:pt x="301" y="18113"/>
                    <a:pt x="334" y="18013"/>
                    <a:pt x="368" y="18013"/>
                  </a:cubicBezTo>
                  <a:cubicBezTo>
                    <a:pt x="301" y="13677"/>
                    <a:pt x="1569" y="301"/>
                    <a:pt x="1569" y="167"/>
                  </a:cubicBezTo>
                  <a:cubicBezTo>
                    <a:pt x="1569" y="67"/>
                    <a:pt x="153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70"/>
            <p:cNvSpPr/>
            <p:nvPr/>
          </p:nvSpPr>
          <p:spPr>
            <a:xfrm>
              <a:off x="8850850" y="3261625"/>
              <a:ext cx="473700" cy="27875"/>
            </a:xfrm>
            <a:custGeom>
              <a:avLst/>
              <a:gdLst/>
              <a:ahLst/>
              <a:cxnLst/>
              <a:rect l="l" t="t" r="r" b="b"/>
              <a:pathLst>
                <a:path w="18948" h="1115" extrusionOk="0">
                  <a:moveTo>
                    <a:pt x="137" y="1"/>
                  </a:moveTo>
                  <a:cubicBezTo>
                    <a:pt x="84" y="1"/>
                    <a:pt x="59" y="38"/>
                    <a:pt x="34" y="113"/>
                  </a:cubicBezTo>
                  <a:cubicBezTo>
                    <a:pt x="1" y="180"/>
                    <a:pt x="34" y="213"/>
                    <a:pt x="101" y="280"/>
                  </a:cubicBezTo>
                  <a:cubicBezTo>
                    <a:pt x="2069" y="914"/>
                    <a:pt x="5204" y="1114"/>
                    <a:pt x="8340" y="1114"/>
                  </a:cubicBezTo>
                  <a:cubicBezTo>
                    <a:pt x="13363" y="1114"/>
                    <a:pt x="18448" y="579"/>
                    <a:pt x="18826" y="579"/>
                  </a:cubicBezTo>
                  <a:cubicBezTo>
                    <a:pt x="18838" y="579"/>
                    <a:pt x="18845" y="579"/>
                    <a:pt x="18847" y="580"/>
                  </a:cubicBezTo>
                  <a:cubicBezTo>
                    <a:pt x="18914" y="514"/>
                    <a:pt x="18948" y="480"/>
                    <a:pt x="18948" y="414"/>
                  </a:cubicBezTo>
                  <a:cubicBezTo>
                    <a:pt x="18914" y="313"/>
                    <a:pt x="18881" y="280"/>
                    <a:pt x="18781" y="280"/>
                  </a:cubicBezTo>
                  <a:cubicBezTo>
                    <a:pt x="18718" y="301"/>
                    <a:pt x="13517" y="839"/>
                    <a:pt x="8362" y="839"/>
                  </a:cubicBezTo>
                  <a:cubicBezTo>
                    <a:pt x="5241" y="839"/>
                    <a:pt x="2138" y="642"/>
                    <a:pt x="201" y="13"/>
                  </a:cubicBezTo>
                  <a:cubicBezTo>
                    <a:pt x="176" y="5"/>
                    <a:pt x="155" y="1"/>
                    <a:pt x="137" y="1"/>
                  </a:cubicBezTo>
                  <a:close/>
                </a:path>
              </a:pathLst>
            </a:custGeom>
            <a:solidFill>
              <a:srgbClr val="202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70"/>
            <p:cNvSpPr/>
            <p:nvPr/>
          </p:nvSpPr>
          <p:spPr>
            <a:xfrm>
              <a:off x="9043500" y="2907525"/>
              <a:ext cx="22525" cy="381125"/>
            </a:xfrm>
            <a:custGeom>
              <a:avLst/>
              <a:gdLst/>
              <a:ahLst/>
              <a:cxnLst/>
              <a:rect l="l" t="t" r="r" b="b"/>
              <a:pathLst>
                <a:path w="901" h="15245" extrusionOk="0">
                  <a:moveTo>
                    <a:pt x="501" y="0"/>
                  </a:moveTo>
                  <a:cubicBezTo>
                    <a:pt x="434" y="0"/>
                    <a:pt x="367" y="67"/>
                    <a:pt x="367" y="134"/>
                  </a:cubicBezTo>
                  <a:cubicBezTo>
                    <a:pt x="367" y="234"/>
                    <a:pt x="0" y="9774"/>
                    <a:pt x="634" y="15111"/>
                  </a:cubicBezTo>
                  <a:cubicBezTo>
                    <a:pt x="634" y="15178"/>
                    <a:pt x="667" y="15245"/>
                    <a:pt x="734" y="15245"/>
                  </a:cubicBezTo>
                  <a:cubicBezTo>
                    <a:pt x="834" y="15245"/>
                    <a:pt x="901" y="15145"/>
                    <a:pt x="867" y="15078"/>
                  </a:cubicBezTo>
                  <a:cubicBezTo>
                    <a:pt x="267" y="9774"/>
                    <a:pt x="634" y="234"/>
                    <a:pt x="634" y="134"/>
                  </a:cubicBezTo>
                  <a:cubicBezTo>
                    <a:pt x="634" y="101"/>
                    <a:pt x="56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70"/>
            <p:cNvSpPr/>
            <p:nvPr/>
          </p:nvSpPr>
          <p:spPr>
            <a:xfrm>
              <a:off x="9140225" y="2590625"/>
              <a:ext cx="156800" cy="39225"/>
            </a:xfrm>
            <a:custGeom>
              <a:avLst/>
              <a:gdLst/>
              <a:ahLst/>
              <a:cxnLst/>
              <a:rect l="l" t="t" r="r" b="b"/>
              <a:pathLst>
                <a:path w="6272" h="1569" extrusionOk="0">
                  <a:moveTo>
                    <a:pt x="301" y="268"/>
                  </a:moveTo>
                  <a:lnTo>
                    <a:pt x="5938" y="334"/>
                  </a:lnTo>
                  <a:lnTo>
                    <a:pt x="6005" y="1268"/>
                  </a:lnTo>
                  <a:lnTo>
                    <a:pt x="368" y="1168"/>
                  </a:lnTo>
                  <a:lnTo>
                    <a:pt x="301" y="268"/>
                  </a:lnTo>
                  <a:close/>
                  <a:moveTo>
                    <a:pt x="134" y="1"/>
                  </a:moveTo>
                  <a:cubicBezTo>
                    <a:pt x="134" y="1"/>
                    <a:pt x="101" y="1"/>
                    <a:pt x="34" y="67"/>
                  </a:cubicBezTo>
                  <a:cubicBezTo>
                    <a:pt x="1" y="101"/>
                    <a:pt x="1" y="134"/>
                    <a:pt x="1" y="167"/>
                  </a:cubicBezTo>
                  <a:lnTo>
                    <a:pt x="101" y="1335"/>
                  </a:lnTo>
                  <a:cubicBezTo>
                    <a:pt x="101" y="1435"/>
                    <a:pt x="134" y="1468"/>
                    <a:pt x="201" y="1468"/>
                  </a:cubicBezTo>
                  <a:lnTo>
                    <a:pt x="6138" y="1568"/>
                  </a:lnTo>
                  <a:cubicBezTo>
                    <a:pt x="6172" y="1568"/>
                    <a:pt x="6205" y="1502"/>
                    <a:pt x="6205" y="1502"/>
                  </a:cubicBezTo>
                  <a:cubicBezTo>
                    <a:pt x="6272" y="1468"/>
                    <a:pt x="6272" y="1435"/>
                    <a:pt x="6272" y="1402"/>
                  </a:cubicBezTo>
                  <a:lnTo>
                    <a:pt x="6172" y="234"/>
                  </a:lnTo>
                  <a:cubicBezTo>
                    <a:pt x="6172" y="134"/>
                    <a:pt x="6138" y="101"/>
                    <a:pt x="6038" y="1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70"/>
            <p:cNvSpPr/>
            <p:nvPr/>
          </p:nvSpPr>
          <p:spPr>
            <a:xfrm>
              <a:off x="8137850" y="1981025"/>
              <a:ext cx="657150" cy="613800"/>
            </a:xfrm>
            <a:custGeom>
              <a:avLst/>
              <a:gdLst/>
              <a:ahLst/>
              <a:cxnLst/>
              <a:rect l="l" t="t" r="r" b="b"/>
              <a:pathLst>
                <a:path w="26286" h="24552" extrusionOk="0">
                  <a:moveTo>
                    <a:pt x="3603" y="1"/>
                  </a:moveTo>
                  <a:cubicBezTo>
                    <a:pt x="3603" y="1"/>
                    <a:pt x="0" y="2536"/>
                    <a:pt x="1001" y="4237"/>
                  </a:cubicBezTo>
                  <a:cubicBezTo>
                    <a:pt x="2001" y="5969"/>
                    <a:pt x="25695" y="21545"/>
                    <a:pt x="26284" y="24541"/>
                  </a:cubicBezTo>
                  <a:lnTo>
                    <a:pt x="26284" y="24541"/>
                  </a:lnTo>
                  <a:cubicBezTo>
                    <a:pt x="26241" y="24176"/>
                    <a:pt x="25903" y="14729"/>
                    <a:pt x="23184" y="12009"/>
                  </a:cubicBezTo>
                  <a:cubicBezTo>
                    <a:pt x="23184" y="12009"/>
                    <a:pt x="10074" y="3370"/>
                    <a:pt x="3603" y="1"/>
                  </a:cubicBezTo>
                  <a:close/>
                  <a:moveTo>
                    <a:pt x="26284" y="24541"/>
                  </a:moveTo>
                  <a:cubicBezTo>
                    <a:pt x="26285" y="24547"/>
                    <a:pt x="26285" y="24551"/>
                    <a:pt x="26286" y="24551"/>
                  </a:cubicBezTo>
                  <a:cubicBezTo>
                    <a:pt x="26285" y="24548"/>
                    <a:pt x="26284" y="24544"/>
                    <a:pt x="26284" y="2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70"/>
            <p:cNvSpPr/>
            <p:nvPr/>
          </p:nvSpPr>
          <p:spPr>
            <a:xfrm>
              <a:off x="8056125" y="1941825"/>
              <a:ext cx="48400" cy="40050"/>
            </a:xfrm>
            <a:custGeom>
              <a:avLst/>
              <a:gdLst/>
              <a:ahLst/>
              <a:cxnLst/>
              <a:rect l="l" t="t" r="r" b="b"/>
              <a:pathLst>
                <a:path w="1936" h="1602" fill="none" extrusionOk="0">
                  <a:moveTo>
                    <a:pt x="0" y="668"/>
                  </a:moveTo>
                  <a:cubicBezTo>
                    <a:pt x="0" y="668"/>
                    <a:pt x="1235" y="1602"/>
                    <a:pt x="1601" y="1068"/>
                  </a:cubicBezTo>
                  <a:cubicBezTo>
                    <a:pt x="1935" y="535"/>
                    <a:pt x="301" y="1"/>
                    <a:pt x="301" y="1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70"/>
            <p:cNvSpPr/>
            <p:nvPr/>
          </p:nvSpPr>
          <p:spPr>
            <a:xfrm>
              <a:off x="8048625" y="1918475"/>
              <a:ext cx="70075" cy="79250"/>
            </a:xfrm>
            <a:custGeom>
              <a:avLst/>
              <a:gdLst/>
              <a:ahLst/>
              <a:cxnLst/>
              <a:rect l="l" t="t" r="r" b="b"/>
              <a:pathLst>
                <a:path w="2803" h="3170" fill="none" extrusionOk="0">
                  <a:moveTo>
                    <a:pt x="1168" y="2169"/>
                  </a:moveTo>
                  <a:cubicBezTo>
                    <a:pt x="1168" y="2169"/>
                    <a:pt x="1334" y="3170"/>
                    <a:pt x="667" y="2803"/>
                  </a:cubicBezTo>
                  <a:cubicBezTo>
                    <a:pt x="0" y="2436"/>
                    <a:pt x="400" y="768"/>
                    <a:pt x="1101" y="1"/>
                  </a:cubicBezTo>
                  <a:cubicBezTo>
                    <a:pt x="1101" y="1"/>
                    <a:pt x="1835" y="1035"/>
                    <a:pt x="2402" y="968"/>
                  </a:cubicBezTo>
                  <a:cubicBezTo>
                    <a:pt x="2402" y="968"/>
                    <a:pt x="2802" y="1135"/>
                    <a:pt x="2402" y="1469"/>
                  </a:cubicBezTo>
                  <a:cubicBezTo>
                    <a:pt x="1968" y="1802"/>
                    <a:pt x="934" y="1002"/>
                    <a:pt x="934" y="1002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71"/>
          <p:cNvSpPr txBox="1">
            <a:spLocks noGrp="1"/>
          </p:cNvSpPr>
          <p:nvPr>
            <p:ph type="title"/>
          </p:nvPr>
        </p:nvSpPr>
        <p:spPr>
          <a:xfrm>
            <a:off x="720000" y="9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Joining Tables for Analysis</a:t>
            </a:r>
            <a:endParaRPr lang="en-GB"/>
          </a:p>
        </p:txBody>
      </p:sp>
      <p:sp>
        <p:nvSpPr>
          <p:cNvPr id="1910" name="Google Shape;1910;p71"/>
          <p:cNvSpPr txBox="1">
            <a:spLocks noGrp="1"/>
          </p:cNvSpPr>
          <p:nvPr>
            <p:ph type="body" idx="1"/>
          </p:nvPr>
        </p:nvSpPr>
        <p:spPr>
          <a:xfrm>
            <a:off x="0" y="916900"/>
            <a:ext cx="7899300" cy="14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To analyze how different companies or sectors performed in the stock market, we combined the provided datasets using their respective keys.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combined the tables factStocks, factCoins and dimTime using the 'keyTime' column and with dimCompany using 'keyCompany' (using joins in SQL)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911" name="Google Shape;1911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560893"/>
            <a:ext cx="8991601" cy="64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579900"/>
            <a:ext cx="9036974" cy="7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2"/>
          <p:cNvSpPr txBox="1"/>
          <p:nvPr/>
        </p:nvSpPr>
        <p:spPr>
          <a:xfrm>
            <a:off x="235575" y="1006500"/>
            <a:ext cx="8394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Calculated the daily percentage change in stock prices for each company, and included this information as a new column in the new dataset .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918" name="Google Shape;1918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677274"/>
            <a:ext cx="8839199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72"/>
          <p:cNvSpPr txBox="1">
            <a:spLocks noGrp="1"/>
          </p:cNvSpPr>
          <p:nvPr>
            <p:ph type="title"/>
          </p:nvPr>
        </p:nvSpPr>
        <p:spPr>
          <a:xfrm>
            <a:off x="720000" y="196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Creation of a New Column for Analysis</a:t>
            </a:r>
            <a:endParaRPr lang="en-GB"/>
          </a:p>
        </p:txBody>
      </p:sp>
      <p:cxnSp>
        <p:nvCxnSpPr>
          <p:cNvPr id="1920" name="Google Shape;1920;p72"/>
          <p:cNvCxnSpPr/>
          <p:nvPr/>
        </p:nvCxnSpPr>
        <p:spPr>
          <a:xfrm>
            <a:off x="7664825" y="1417125"/>
            <a:ext cx="780300" cy="121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1" name="Google Shape;1921;p72"/>
          <p:cNvCxnSpPr/>
          <p:nvPr/>
        </p:nvCxnSpPr>
        <p:spPr>
          <a:xfrm>
            <a:off x="1934300" y="1675700"/>
            <a:ext cx="12000" cy="89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73"/>
          <p:cNvSpPr txBox="1"/>
          <p:nvPr/>
        </p:nvSpPr>
        <p:spPr>
          <a:xfrm>
            <a:off x="53525" y="997425"/>
            <a:ext cx="8919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Aggregated the daily percentage change data by sector to calculate the average performance of each sector over time (using pivot tables)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27" name="Google Shape;1927;p73"/>
          <p:cNvSpPr txBox="1">
            <a:spLocks noGrp="1"/>
          </p:cNvSpPr>
          <p:nvPr>
            <p:ph type="title"/>
          </p:nvPr>
        </p:nvSpPr>
        <p:spPr>
          <a:xfrm>
            <a:off x="720000" y="196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Creation of a Pivot Table for Analysis</a:t>
            </a:r>
            <a:endParaRPr lang="en-GB"/>
          </a:p>
        </p:txBody>
      </p:sp>
      <p:pic>
        <p:nvPicPr>
          <p:cNvPr id="1928" name="Google Shape;1928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8025" y="1719100"/>
            <a:ext cx="5739101" cy="26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74"/>
          <p:cNvSpPr txBox="1">
            <a:spLocks noGrp="1"/>
          </p:cNvSpPr>
          <p:nvPr>
            <p:ph type="title" idx="2"/>
          </p:nvPr>
        </p:nvSpPr>
        <p:spPr>
          <a:xfrm>
            <a:off x="5384950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07</a:t>
            </a:r>
            <a:endParaRPr lang="en-GB"/>
          </a:p>
        </p:txBody>
      </p:sp>
      <p:sp>
        <p:nvSpPr>
          <p:cNvPr id="1934" name="Google Shape;1934;p74"/>
          <p:cNvSpPr txBox="1">
            <a:spLocks noGrp="1"/>
          </p:cNvSpPr>
          <p:nvPr>
            <p:ph type="title"/>
          </p:nvPr>
        </p:nvSpPr>
        <p:spPr>
          <a:xfrm>
            <a:off x="3984550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&amp; EVALUATION</a:t>
            </a:r>
            <a:endParaRPr lang="en-GB"/>
          </a:p>
        </p:txBody>
      </p:sp>
      <p:grpSp>
        <p:nvGrpSpPr>
          <p:cNvPr id="1935" name="Google Shape;1935;p74"/>
          <p:cNvGrpSpPr/>
          <p:nvPr/>
        </p:nvGrpSpPr>
        <p:grpSpPr>
          <a:xfrm>
            <a:off x="532700" y="252813"/>
            <a:ext cx="4227923" cy="4302322"/>
            <a:chOff x="766555" y="617225"/>
            <a:chExt cx="6180270" cy="6289025"/>
          </a:xfrm>
        </p:grpSpPr>
        <p:sp>
          <p:nvSpPr>
            <p:cNvPr id="1936" name="Google Shape;1936;p74"/>
            <p:cNvSpPr/>
            <p:nvPr/>
          </p:nvSpPr>
          <p:spPr>
            <a:xfrm>
              <a:off x="1427025" y="617225"/>
              <a:ext cx="2949625" cy="3662550"/>
            </a:xfrm>
            <a:custGeom>
              <a:avLst/>
              <a:gdLst/>
              <a:ahLst/>
              <a:cxnLst/>
              <a:rect l="l" t="t" r="r" b="b"/>
              <a:pathLst>
                <a:path w="117985" h="146502" extrusionOk="0">
                  <a:moveTo>
                    <a:pt x="79463" y="1"/>
                  </a:moveTo>
                  <a:cubicBezTo>
                    <a:pt x="79095" y="1"/>
                    <a:pt x="78722" y="58"/>
                    <a:pt x="78356" y="180"/>
                  </a:cubicBezTo>
                  <a:lnTo>
                    <a:pt x="2903" y="24298"/>
                  </a:lnTo>
                  <a:cubicBezTo>
                    <a:pt x="1035" y="24898"/>
                    <a:pt x="0" y="26899"/>
                    <a:pt x="534" y="28801"/>
                  </a:cubicBezTo>
                  <a:lnTo>
                    <a:pt x="35526" y="143950"/>
                  </a:lnTo>
                  <a:cubicBezTo>
                    <a:pt x="35982" y="145506"/>
                    <a:pt x="37431" y="146501"/>
                    <a:pt x="38970" y="146501"/>
                  </a:cubicBezTo>
                  <a:cubicBezTo>
                    <a:pt x="39344" y="146501"/>
                    <a:pt x="39724" y="146442"/>
                    <a:pt x="40096" y="146318"/>
                  </a:cubicBezTo>
                  <a:lnTo>
                    <a:pt x="115083" y="121801"/>
                  </a:lnTo>
                  <a:cubicBezTo>
                    <a:pt x="116951" y="121200"/>
                    <a:pt x="117985" y="119199"/>
                    <a:pt x="117418" y="117297"/>
                  </a:cubicBezTo>
                  <a:lnTo>
                    <a:pt x="82926" y="2582"/>
                  </a:lnTo>
                  <a:cubicBezTo>
                    <a:pt x="82468" y="1019"/>
                    <a:pt x="81009" y="1"/>
                    <a:pt x="79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2393550" y="3766475"/>
              <a:ext cx="573775" cy="191000"/>
            </a:xfrm>
            <a:custGeom>
              <a:avLst/>
              <a:gdLst/>
              <a:ahLst/>
              <a:cxnLst/>
              <a:rect l="l" t="t" r="r" b="b"/>
              <a:pathLst>
                <a:path w="22951" h="7640" fill="none" extrusionOk="0">
                  <a:moveTo>
                    <a:pt x="0" y="7639"/>
                  </a:moveTo>
                  <a:lnTo>
                    <a:pt x="22950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2342675" y="3284450"/>
              <a:ext cx="1578650" cy="523750"/>
            </a:xfrm>
            <a:custGeom>
              <a:avLst/>
              <a:gdLst/>
              <a:ahLst/>
              <a:cxnLst/>
              <a:rect l="l" t="t" r="r" b="b"/>
              <a:pathLst>
                <a:path w="63146" h="20950" fill="none" extrusionOk="0">
                  <a:moveTo>
                    <a:pt x="1" y="20949"/>
                  </a:moveTo>
                  <a:lnTo>
                    <a:pt x="63146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2306825" y="3131025"/>
              <a:ext cx="1577800" cy="523725"/>
            </a:xfrm>
            <a:custGeom>
              <a:avLst/>
              <a:gdLst/>
              <a:ahLst/>
              <a:cxnLst/>
              <a:rect l="l" t="t" r="r" b="b"/>
              <a:pathLst>
                <a:path w="63112" h="20949" fill="none" extrusionOk="0">
                  <a:moveTo>
                    <a:pt x="0" y="20949"/>
                  </a:moveTo>
                  <a:lnTo>
                    <a:pt x="63112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2261775" y="3090150"/>
              <a:ext cx="1262600" cy="418650"/>
            </a:xfrm>
            <a:custGeom>
              <a:avLst/>
              <a:gdLst/>
              <a:ahLst/>
              <a:cxnLst/>
              <a:rect l="l" t="t" r="r" b="b"/>
              <a:pathLst>
                <a:path w="50504" h="16746" fill="none" extrusionOk="0">
                  <a:moveTo>
                    <a:pt x="1" y="16746"/>
                  </a:moveTo>
                  <a:lnTo>
                    <a:pt x="50504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2213425" y="2842475"/>
              <a:ext cx="1577800" cy="523725"/>
            </a:xfrm>
            <a:custGeom>
              <a:avLst/>
              <a:gdLst/>
              <a:ahLst/>
              <a:cxnLst/>
              <a:rect l="l" t="t" r="r" b="b"/>
              <a:pathLst>
                <a:path w="63112" h="20949" fill="none" extrusionOk="0">
                  <a:moveTo>
                    <a:pt x="0" y="20949"/>
                  </a:moveTo>
                  <a:lnTo>
                    <a:pt x="63112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2164225" y="2693200"/>
              <a:ext cx="1576975" cy="523725"/>
            </a:xfrm>
            <a:custGeom>
              <a:avLst/>
              <a:gdLst/>
              <a:ahLst/>
              <a:cxnLst/>
              <a:rect l="l" t="t" r="r" b="b"/>
              <a:pathLst>
                <a:path w="63079" h="20949" fill="none" extrusionOk="0">
                  <a:moveTo>
                    <a:pt x="0" y="20949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2127525" y="2540600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2081650" y="2502225"/>
              <a:ext cx="1252600" cy="417000"/>
            </a:xfrm>
            <a:custGeom>
              <a:avLst/>
              <a:gdLst/>
              <a:ahLst/>
              <a:cxnLst/>
              <a:rect l="l" t="t" r="r" b="b"/>
              <a:pathLst>
                <a:path w="50104" h="16680" fill="none" extrusionOk="0">
                  <a:moveTo>
                    <a:pt x="1" y="16679"/>
                  </a:moveTo>
                  <a:lnTo>
                    <a:pt x="50103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2043300" y="2222025"/>
              <a:ext cx="1576975" cy="524575"/>
            </a:xfrm>
            <a:custGeom>
              <a:avLst/>
              <a:gdLst/>
              <a:ahLst/>
              <a:cxnLst/>
              <a:rect l="l" t="t" r="r" b="b"/>
              <a:pathLst>
                <a:path w="63079" h="20983" fill="none" extrusionOk="0">
                  <a:moveTo>
                    <a:pt x="0" y="20982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1993250" y="2072750"/>
              <a:ext cx="1577825" cy="524575"/>
            </a:xfrm>
            <a:custGeom>
              <a:avLst/>
              <a:gdLst/>
              <a:ahLst/>
              <a:cxnLst/>
              <a:rect l="l" t="t" r="r" b="b"/>
              <a:pathLst>
                <a:path w="63113" h="20983" fill="none" extrusionOk="0">
                  <a:moveTo>
                    <a:pt x="1" y="20983"/>
                  </a:moveTo>
                  <a:lnTo>
                    <a:pt x="63113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1956575" y="1920150"/>
              <a:ext cx="1577800" cy="524575"/>
            </a:xfrm>
            <a:custGeom>
              <a:avLst/>
              <a:gdLst/>
              <a:ahLst/>
              <a:cxnLst/>
              <a:rect l="l" t="t" r="r" b="b"/>
              <a:pathLst>
                <a:path w="63112" h="20983" fill="none" extrusionOk="0">
                  <a:moveTo>
                    <a:pt x="0" y="20982"/>
                  </a:moveTo>
                  <a:lnTo>
                    <a:pt x="63112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1910700" y="1836750"/>
              <a:ext cx="1388525" cy="462025"/>
            </a:xfrm>
            <a:custGeom>
              <a:avLst/>
              <a:gdLst/>
              <a:ahLst/>
              <a:cxnLst/>
              <a:rect l="l" t="t" r="r" b="b"/>
              <a:pathLst>
                <a:path w="55541" h="18481" fill="none" extrusionOk="0">
                  <a:moveTo>
                    <a:pt x="1" y="18481"/>
                  </a:moveTo>
                  <a:lnTo>
                    <a:pt x="55540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1900700" y="1604925"/>
              <a:ext cx="1578650" cy="523725"/>
            </a:xfrm>
            <a:custGeom>
              <a:avLst/>
              <a:gdLst/>
              <a:ahLst/>
              <a:cxnLst/>
              <a:rect l="l" t="t" r="r" b="b"/>
              <a:pathLst>
                <a:path w="63146" h="20949" fill="none" extrusionOk="0">
                  <a:moveTo>
                    <a:pt x="0" y="20949"/>
                  </a:moveTo>
                  <a:lnTo>
                    <a:pt x="63145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1852325" y="1454825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1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1815625" y="1302200"/>
              <a:ext cx="1577000" cy="524575"/>
            </a:xfrm>
            <a:custGeom>
              <a:avLst/>
              <a:gdLst/>
              <a:ahLst/>
              <a:cxnLst/>
              <a:rect l="l" t="t" r="r" b="b"/>
              <a:pathLst>
                <a:path w="63080" h="20983" fill="none" extrusionOk="0">
                  <a:moveTo>
                    <a:pt x="1" y="20982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1769775" y="1156275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1378650" y="1115925"/>
              <a:ext cx="1405200" cy="1392775"/>
            </a:xfrm>
            <a:custGeom>
              <a:avLst/>
              <a:gdLst/>
              <a:ahLst/>
              <a:cxnLst/>
              <a:rect l="l" t="t" r="r" b="b"/>
              <a:pathLst>
                <a:path w="56208" h="55711" extrusionOk="0">
                  <a:moveTo>
                    <a:pt x="35072" y="1"/>
                  </a:moveTo>
                  <a:cubicBezTo>
                    <a:pt x="34495" y="1"/>
                    <a:pt x="33910" y="133"/>
                    <a:pt x="33358" y="413"/>
                  </a:cubicBezTo>
                  <a:lnTo>
                    <a:pt x="2636" y="15925"/>
                  </a:lnTo>
                  <a:cubicBezTo>
                    <a:pt x="801" y="16859"/>
                    <a:pt x="1" y="19093"/>
                    <a:pt x="835" y="20961"/>
                  </a:cubicBezTo>
                  <a:lnTo>
                    <a:pt x="16446" y="53551"/>
                  </a:lnTo>
                  <a:cubicBezTo>
                    <a:pt x="17109" y="54902"/>
                    <a:pt x="18495" y="55710"/>
                    <a:pt x="19925" y="55710"/>
                  </a:cubicBezTo>
                  <a:cubicBezTo>
                    <a:pt x="20438" y="55710"/>
                    <a:pt x="20956" y="55606"/>
                    <a:pt x="21449" y="55386"/>
                  </a:cubicBezTo>
                  <a:lnTo>
                    <a:pt x="53372" y="41276"/>
                  </a:lnTo>
                  <a:cubicBezTo>
                    <a:pt x="55374" y="40409"/>
                    <a:pt x="56208" y="38074"/>
                    <a:pt x="55274" y="36106"/>
                  </a:cubicBezTo>
                  <a:lnTo>
                    <a:pt x="38495" y="2115"/>
                  </a:lnTo>
                  <a:cubicBezTo>
                    <a:pt x="37832" y="789"/>
                    <a:pt x="36480" y="1"/>
                    <a:pt x="35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1575475" y="1016175"/>
              <a:ext cx="300225" cy="540400"/>
            </a:xfrm>
            <a:custGeom>
              <a:avLst/>
              <a:gdLst/>
              <a:ahLst/>
              <a:cxnLst/>
              <a:rect l="l" t="t" r="r" b="b"/>
              <a:pathLst>
                <a:path w="12009" h="21616" fill="none" extrusionOk="0">
                  <a:moveTo>
                    <a:pt x="767" y="7105"/>
                  </a:moveTo>
                  <a:lnTo>
                    <a:pt x="467" y="5671"/>
                  </a:lnTo>
                  <a:cubicBezTo>
                    <a:pt x="0" y="3236"/>
                    <a:pt x="1568" y="901"/>
                    <a:pt x="3970" y="434"/>
                  </a:cubicBezTo>
                  <a:lnTo>
                    <a:pt x="3970" y="434"/>
                  </a:lnTo>
                  <a:cubicBezTo>
                    <a:pt x="6405" y="0"/>
                    <a:pt x="8740" y="1535"/>
                    <a:pt x="9173" y="3936"/>
                  </a:cubicBezTo>
                  <a:lnTo>
                    <a:pt x="11575" y="15945"/>
                  </a:lnTo>
                  <a:cubicBezTo>
                    <a:pt x="12009" y="18380"/>
                    <a:pt x="10474" y="20715"/>
                    <a:pt x="8072" y="21182"/>
                  </a:cubicBezTo>
                  <a:lnTo>
                    <a:pt x="8072" y="21182"/>
                  </a:lnTo>
                  <a:cubicBezTo>
                    <a:pt x="5637" y="21616"/>
                    <a:pt x="3302" y="20081"/>
                    <a:pt x="2835" y="17680"/>
                  </a:cubicBezTo>
                  <a:lnTo>
                    <a:pt x="2302" y="14778"/>
                  </a:lnTo>
                </a:path>
              </a:pathLst>
            </a:custGeom>
            <a:noFill/>
            <a:ln w="417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1613825" y="1455650"/>
              <a:ext cx="693850" cy="316075"/>
            </a:xfrm>
            <a:custGeom>
              <a:avLst/>
              <a:gdLst/>
              <a:ahLst/>
              <a:cxnLst/>
              <a:rect l="l" t="t" r="r" b="b"/>
              <a:pathLst>
                <a:path w="27754" h="12643" fill="none" extrusionOk="0">
                  <a:moveTo>
                    <a:pt x="0" y="12643"/>
                  </a:moveTo>
                  <a:cubicBezTo>
                    <a:pt x="0" y="12009"/>
                    <a:pt x="334" y="10108"/>
                    <a:pt x="734" y="10475"/>
                  </a:cubicBezTo>
                  <a:cubicBezTo>
                    <a:pt x="1168" y="10842"/>
                    <a:pt x="2369" y="10708"/>
                    <a:pt x="4537" y="10441"/>
                  </a:cubicBezTo>
                  <a:cubicBezTo>
                    <a:pt x="6705" y="10141"/>
                    <a:pt x="7739" y="10341"/>
                    <a:pt x="9207" y="9174"/>
                  </a:cubicBezTo>
                  <a:cubicBezTo>
                    <a:pt x="10675" y="8006"/>
                    <a:pt x="10041" y="7106"/>
                    <a:pt x="11909" y="7506"/>
                  </a:cubicBezTo>
                  <a:cubicBezTo>
                    <a:pt x="13777" y="7940"/>
                    <a:pt x="14844" y="7839"/>
                    <a:pt x="16846" y="6272"/>
                  </a:cubicBezTo>
                  <a:cubicBezTo>
                    <a:pt x="18847" y="4671"/>
                    <a:pt x="17446" y="3770"/>
                    <a:pt x="19848" y="3703"/>
                  </a:cubicBezTo>
                  <a:cubicBezTo>
                    <a:pt x="22250" y="3670"/>
                    <a:pt x="24218" y="2302"/>
                    <a:pt x="24218" y="2302"/>
                  </a:cubicBezTo>
                  <a:cubicBezTo>
                    <a:pt x="24218" y="2302"/>
                    <a:pt x="27353" y="834"/>
                    <a:pt x="27754" y="1"/>
                  </a:cubicBez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1626325" y="1639950"/>
              <a:ext cx="618800" cy="222675"/>
            </a:xfrm>
            <a:custGeom>
              <a:avLst/>
              <a:gdLst/>
              <a:ahLst/>
              <a:cxnLst/>
              <a:rect l="l" t="t" r="r" b="b"/>
              <a:pathLst>
                <a:path w="24752" h="8907" fill="none" extrusionOk="0">
                  <a:moveTo>
                    <a:pt x="1936" y="8740"/>
                  </a:moveTo>
                  <a:cubicBezTo>
                    <a:pt x="1936" y="8740"/>
                    <a:pt x="1" y="6505"/>
                    <a:pt x="2769" y="7406"/>
                  </a:cubicBezTo>
                  <a:cubicBezTo>
                    <a:pt x="5571" y="8306"/>
                    <a:pt x="6005" y="8907"/>
                    <a:pt x="5905" y="7172"/>
                  </a:cubicBezTo>
                  <a:cubicBezTo>
                    <a:pt x="5838" y="5471"/>
                    <a:pt x="7506" y="6505"/>
                    <a:pt x="9107" y="6438"/>
                  </a:cubicBezTo>
                  <a:cubicBezTo>
                    <a:pt x="10708" y="6338"/>
                    <a:pt x="9941" y="5738"/>
                    <a:pt x="12243" y="5271"/>
                  </a:cubicBezTo>
                  <a:cubicBezTo>
                    <a:pt x="14545" y="4771"/>
                    <a:pt x="13410" y="4304"/>
                    <a:pt x="16613" y="4304"/>
                  </a:cubicBezTo>
                  <a:cubicBezTo>
                    <a:pt x="19848" y="4304"/>
                    <a:pt x="19948" y="4237"/>
                    <a:pt x="21716" y="2502"/>
                  </a:cubicBezTo>
                  <a:cubicBezTo>
                    <a:pt x="23451" y="768"/>
                    <a:pt x="24118" y="0"/>
                    <a:pt x="24752" y="334"/>
                  </a:cubicBez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1726400" y="1802575"/>
              <a:ext cx="487875" cy="144275"/>
            </a:xfrm>
            <a:custGeom>
              <a:avLst/>
              <a:gdLst/>
              <a:ahLst/>
              <a:cxnLst/>
              <a:rect l="l" t="t" r="r" b="b"/>
              <a:pathLst>
                <a:path w="19515" h="5771" fill="none" extrusionOk="0">
                  <a:moveTo>
                    <a:pt x="1" y="5771"/>
                  </a:moveTo>
                  <a:cubicBezTo>
                    <a:pt x="368" y="5671"/>
                    <a:pt x="5605" y="3803"/>
                    <a:pt x="5605" y="3803"/>
                  </a:cubicBezTo>
                  <a:lnTo>
                    <a:pt x="9040" y="3603"/>
                  </a:lnTo>
                  <a:cubicBezTo>
                    <a:pt x="9040" y="3603"/>
                    <a:pt x="9274" y="1501"/>
                    <a:pt x="12610" y="1601"/>
                  </a:cubicBezTo>
                  <a:cubicBezTo>
                    <a:pt x="15945" y="1668"/>
                    <a:pt x="16179" y="1668"/>
                    <a:pt x="17847" y="834"/>
                  </a:cubicBezTo>
                  <a:lnTo>
                    <a:pt x="19515" y="0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1125150" y="2995925"/>
              <a:ext cx="2179575" cy="3244000"/>
            </a:xfrm>
            <a:custGeom>
              <a:avLst/>
              <a:gdLst/>
              <a:ahLst/>
              <a:cxnLst/>
              <a:rect l="l" t="t" r="r" b="b"/>
              <a:pathLst>
                <a:path w="87183" h="129760" extrusionOk="0">
                  <a:moveTo>
                    <a:pt x="61245" y="23767"/>
                  </a:moveTo>
                  <a:cubicBezTo>
                    <a:pt x="63329" y="23767"/>
                    <a:pt x="65027" y="28158"/>
                    <a:pt x="67849" y="29555"/>
                  </a:cubicBezTo>
                  <a:cubicBezTo>
                    <a:pt x="67782" y="29622"/>
                    <a:pt x="67715" y="29688"/>
                    <a:pt x="67715" y="29688"/>
                  </a:cubicBezTo>
                  <a:cubicBezTo>
                    <a:pt x="67715" y="29688"/>
                    <a:pt x="63846" y="30322"/>
                    <a:pt x="62511" y="32457"/>
                  </a:cubicBezTo>
                  <a:cubicBezTo>
                    <a:pt x="62511" y="32457"/>
                    <a:pt x="60176" y="32590"/>
                    <a:pt x="58509" y="33791"/>
                  </a:cubicBezTo>
                  <a:cubicBezTo>
                    <a:pt x="58509" y="33791"/>
                    <a:pt x="56240" y="32624"/>
                    <a:pt x="54139" y="30656"/>
                  </a:cubicBezTo>
                  <a:cubicBezTo>
                    <a:pt x="53972" y="30489"/>
                    <a:pt x="53772" y="30322"/>
                    <a:pt x="53538" y="30155"/>
                  </a:cubicBezTo>
                  <a:cubicBezTo>
                    <a:pt x="56140" y="28087"/>
                    <a:pt x="58609" y="25519"/>
                    <a:pt x="59976" y="24318"/>
                  </a:cubicBezTo>
                  <a:cubicBezTo>
                    <a:pt x="60421" y="23933"/>
                    <a:pt x="60840" y="23767"/>
                    <a:pt x="61245" y="23767"/>
                  </a:cubicBezTo>
                  <a:close/>
                  <a:moveTo>
                    <a:pt x="56707" y="0"/>
                  </a:moveTo>
                  <a:cubicBezTo>
                    <a:pt x="48668" y="0"/>
                    <a:pt x="32323" y="12342"/>
                    <a:pt x="30589" y="15645"/>
                  </a:cubicBezTo>
                  <a:cubicBezTo>
                    <a:pt x="28821" y="18947"/>
                    <a:pt x="26186" y="26953"/>
                    <a:pt x="24017" y="35492"/>
                  </a:cubicBezTo>
                  <a:cubicBezTo>
                    <a:pt x="21849" y="44032"/>
                    <a:pt x="21349" y="52871"/>
                    <a:pt x="19948" y="57208"/>
                  </a:cubicBezTo>
                  <a:cubicBezTo>
                    <a:pt x="18513" y="61544"/>
                    <a:pt x="16579" y="66448"/>
                    <a:pt x="11942" y="77022"/>
                  </a:cubicBezTo>
                  <a:cubicBezTo>
                    <a:pt x="9340" y="82926"/>
                    <a:pt x="4136" y="96670"/>
                    <a:pt x="0" y="107811"/>
                  </a:cubicBezTo>
                  <a:lnTo>
                    <a:pt x="0" y="129760"/>
                  </a:lnTo>
                  <a:lnTo>
                    <a:pt x="31356" y="129760"/>
                  </a:lnTo>
                  <a:cubicBezTo>
                    <a:pt x="33124" y="116017"/>
                    <a:pt x="38461" y="75921"/>
                    <a:pt x="41463" y="68850"/>
                  </a:cubicBezTo>
                  <a:cubicBezTo>
                    <a:pt x="44532" y="61644"/>
                    <a:pt x="47534" y="60110"/>
                    <a:pt x="50937" y="58375"/>
                  </a:cubicBezTo>
                  <a:cubicBezTo>
                    <a:pt x="51537" y="58109"/>
                    <a:pt x="52171" y="57775"/>
                    <a:pt x="52805" y="57375"/>
                  </a:cubicBezTo>
                  <a:cubicBezTo>
                    <a:pt x="52938" y="57308"/>
                    <a:pt x="53038" y="57275"/>
                    <a:pt x="53171" y="57175"/>
                  </a:cubicBezTo>
                  <a:cubicBezTo>
                    <a:pt x="53272" y="57141"/>
                    <a:pt x="53305" y="57108"/>
                    <a:pt x="53372" y="57041"/>
                  </a:cubicBezTo>
                  <a:cubicBezTo>
                    <a:pt x="53472" y="57008"/>
                    <a:pt x="53505" y="56974"/>
                    <a:pt x="53605" y="56941"/>
                  </a:cubicBezTo>
                  <a:cubicBezTo>
                    <a:pt x="53705" y="56841"/>
                    <a:pt x="53805" y="56808"/>
                    <a:pt x="53939" y="56708"/>
                  </a:cubicBezTo>
                  <a:cubicBezTo>
                    <a:pt x="53972" y="56708"/>
                    <a:pt x="54005" y="56674"/>
                    <a:pt x="54005" y="56674"/>
                  </a:cubicBezTo>
                  <a:cubicBezTo>
                    <a:pt x="54139" y="56607"/>
                    <a:pt x="54272" y="56507"/>
                    <a:pt x="54439" y="56441"/>
                  </a:cubicBezTo>
                  <a:lnTo>
                    <a:pt x="54472" y="56374"/>
                  </a:lnTo>
                  <a:cubicBezTo>
                    <a:pt x="54639" y="56307"/>
                    <a:pt x="54773" y="56207"/>
                    <a:pt x="54939" y="56107"/>
                  </a:cubicBezTo>
                  <a:cubicBezTo>
                    <a:pt x="56774" y="54973"/>
                    <a:pt x="59042" y="53439"/>
                    <a:pt x="61377" y="51637"/>
                  </a:cubicBezTo>
                  <a:cubicBezTo>
                    <a:pt x="65013" y="48835"/>
                    <a:pt x="68683" y="45333"/>
                    <a:pt x="70884" y="41497"/>
                  </a:cubicBezTo>
                  <a:cubicBezTo>
                    <a:pt x="74420" y="35459"/>
                    <a:pt x="77022" y="36593"/>
                    <a:pt x="78690" y="33658"/>
                  </a:cubicBezTo>
                  <a:cubicBezTo>
                    <a:pt x="80524" y="31790"/>
                    <a:pt x="80991" y="30122"/>
                    <a:pt x="85094" y="27754"/>
                  </a:cubicBezTo>
                  <a:cubicBezTo>
                    <a:pt x="87182" y="26710"/>
                    <a:pt x="85296" y="22599"/>
                    <a:pt x="80939" y="22599"/>
                  </a:cubicBezTo>
                  <a:cubicBezTo>
                    <a:pt x="80423" y="22599"/>
                    <a:pt x="79873" y="22656"/>
                    <a:pt x="79290" y="22783"/>
                  </a:cubicBezTo>
                  <a:cubicBezTo>
                    <a:pt x="77622" y="23150"/>
                    <a:pt x="76155" y="23651"/>
                    <a:pt x="74854" y="24251"/>
                  </a:cubicBezTo>
                  <a:cubicBezTo>
                    <a:pt x="73786" y="23917"/>
                    <a:pt x="72085" y="22817"/>
                    <a:pt x="70317" y="21482"/>
                  </a:cubicBezTo>
                  <a:cubicBezTo>
                    <a:pt x="71918" y="20815"/>
                    <a:pt x="73486" y="19481"/>
                    <a:pt x="74353" y="18313"/>
                  </a:cubicBezTo>
                  <a:cubicBezTo>
                    <a:pt x="75754" y="18013"/>
                    <a:pt x="76955" y="17179"/>
                    <a:pt x="77155" y="15411"/>
                  </a:cubicBezTo>
                  <a:cubicBezTo>
                    <a:pt x="77155" y="15411"/>
                    <a:pt x="70884" y="12142"/>
                    <a:pt x="69383" y="10474"/>
                  </a:cubicBezTo>
                  <a:cubicBezTo>
                    <a:pt x="67915" y="8807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212529">
                <a:alpha val="39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2609525" y="3560875"/>
              <a:ext cx="695375" cy="763525"/>
            </a:xfrm>
            <a:custGeom>
              <a:avLst/>
              <a:gdLst/>
              <a:ahLst/>
              <a:cxnLst/>
              <a:rect l="l" t="t" r="r" b="b"/>
              <a:pathLst>
                <a:path w="27815" h="30541" extrusionOk="0">
                  <a:moveTo>
                    <a:pt x="21563" y="1"/>
                  </a:moveTo>
                  <a:cubicBezTo>
                    <a:pt x="21047" y="1"/>
                    <a:pt x="20497" y="58"/>
                    <a:pt x="19915" y="185"/>
                  </a:cubicBezTo>
                  <a:cubicBezTo>
                    <a:pt x="18247" y="552"/>
                    <a:pt x="16780" y="1053"/>
                    <a:pt x="15479" y="1653"/>
                  </a:cubicBezTo>
                  <a:cubicBezTo>
                    <a:pt x="14811" y="1453"/>
                    <a:pt x="13978" y="986"/>
                    <a:pt x="13044" y="352"/>
                  </a:cubicBezTo>
                  <a:cubicBezTo>
                    <a:pt x="12276" y="986"/>
                    <a:pt x="11542" y="1586"/>
                    <a:pt x="10742" y="2187"/>
                  </a:cubicBezTo>
                  <a:cubicBezTo>
                    <a:pt x="9374" y="3221"/>
                    <a:pt x="7806" y="4355"/>
                    <a:pt x="6105" y="4989"/>
                  </a:cubicBezTo>
                  <a:cubicBezTo>
                    <a:pt x="6806" y="5756"/>
                    <a:pt x="7606" y="6523"/>
                    <a:pt x="8474" y="6923"/>
                  </a:cubicBezTo>
                  <a:cubicBezTo>
                    <a:pt x="8407" y="7024"/>
                    <a:pt x="8340" y="7090"/>
                    <a:pt x="8340" y="7090"/>
                  </a:cubicBezTo>
                  <a:cubicBezTo>
                    <a:pt x="8340" y="7090"/>
                    <a:pt x="4437" y="7724"/>
                    <a:pt x="3103" y="9859"/>
                  </a:cubicBezTo>
                  <a:cubicBezTo>
                    <a:pt x="3103" y="9859"/>
                    <a:pt x="1502" y="9926"/>
                    <a:pt x="1" y="10659"/>
                  </a:cubicBezTo>
                  <a:lnTo>
                    <a:pt x="1" y="21867"/>
                  </a:lnTo>
                  <a:lnTo>
                    <a:pt x="201" y="21867"/>
                  </a:lnTo>
                  <a:lnTo>
                    <a:pt x="201" y="30540"/>
                  </a:lnTo>
                  <a:cubicBezTo>
                    <a:pt x="801" y="30073"/>
                    <a:pt x="1435" y="29640"/>
                    <a:pt x="2102" y="29139"/>
                  </a:cubicBezTo>
                  <a:cubicBezTo>
                    <a:pt x="5738" y="26337"/>
                    <a:pt x="9408" y="22835"/>
                    <a:pt x="11609" y="18999"/>
                  </a:cubicBezTo>
                  <a:cubicBezTo>
                    <a:pt x="15112" y="12961"/>
                    <a:pt x="17747" y="14062"/>
                    <a:pt x="19415" y="11160"/>
                  </a:cubicBezTo>
                  <a:cubicBezTo>
                    <a:pt x="21249" y="9292"/>
                    <a:pt x="21716" y="7624"/>
                    <a:pt x="25786" y="5222"/>
                  </a:cubicBezTo>
                  <a:cubicBezTo>
                    <a:pt x="27814" y="4119"/>
                    <a:pt x="25922" y="1"/>
                    <a:pt x="21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2106675" y="3018450"/>
              <a:ext cx="894500" cy="701775"/>
            </a:xfrm>
            <a:custGeom>
              <a:avLst/>
              <a:gdLst/>
              <a:ahLst/>
              <a:cxnLst/>
              <a:rect l="l" t="t" r="r" b="b"/>
              <a:pathLst>
                <a:path w="35780" h="28071" extrusionOk="0">
                  <a:moveTo>
                    <a:pt x="18185" y="0"/>
                  </a:moveTo>
                  <a:cubicBezTo>
                    <a:pt x="13912" y="0"/>
                    <a:pt x="5856" y="5067"/>
                    <a:pt x="3503" y="8406"/>
                  </a:cubicBezTo>
                  <a:cubicBezTo>
                    <a:pt x="3503" y="8406"/>
                    <a:pt x="1" y="17212"/>
                    <a:pt x="3503" y="19414"/>
                  </a:cubicBezTo>
                  <a:cubicBezTo>
                    <a:pt x="2736" y="22216"/>
                    <a:pt x="2102" y="26319"/>
                    <a:pt x="4370" y="27720"/>
                  </a:cubicBezTo>
                  <a:cubicBezTo>
                    <a:pt x="4760" y="27961"/>
                    <a:pt x="5198" y="28070"/>
                    <a:pt x="5672" y="28070"/>
                  </a:cubicBezTo>
                  <a:cubicBezTo>
                    <a:pt x="9464" y="28070"/>
                    <a:pt x="15601" y="21100"/>
                    <a:pt x="18180" y="18847"/>
                  </a:cubicBezTo>
                  <a:cubicBezTo>
                    <a:pt x="18632" y="18438"/>
                    <a:pt x="19056" y="18262"/>
                    <a:pt x="19464" y="18262"/>
                  </a:cubicBezTo>
                  <a:cubicBezTo>
                    <a:pt x="21616" y="18262"/>
                    <a:pt x="23329" y="23150"/>
                    <a:pt x="26386" y="24384"/>
                  </a:cubicBezTo>
                  <a:cubicBezTo>
                    <a:pt x="26724" y="24517"/>
                    <a:pt x="27082" y="24578"/>
                    <a:pt x="27451" y="24578"/>
                  </a:cubicBezTo>
                  <a:cubicBezTo>
                    <a:pt x="31060" y="24578"/>
                    <a:pt x="35779" y="18813"/>
                    <a:pt x="33691" y="18813"/>
                  </a:cubicBezTo>
                  <a:cubicBezTo>
                    <a:pt x="32691" y="18813"/>
                    <a:pt x="30622" y="17512"/>
                    <a:pt x="28454" y="15811"/>
                  </a:cubicBezTo>
                  <a:cubicBezTo>
                    <a:pt x="31590" y="14477"/>
                    <a:pt x="34525" y="10507"/>
                    <a:pt x="32824" y="10507"/>
                  </a:cubicBezTo>
                  <a:cubicBezTo>
                    <a:pt x="30522" y="10507"/>
                    <a:pt x="22984" y="3869"/>
                    <a:pt x="20348" y="801"/>
                  </a:cubicBezTo>
                  <a:cubicBezTo>
                    <a:pt x="19875" y="243"/>
                    <a:pt x="19121" y="0"/>
                    <a:pt x="18185" y="0"/>
                  </a:cubicBez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1061775" y="2858325"/>
              <a:ext cx="1929725" cy="3358250"/>
            </a:xfrm>
            <a:custGeom>
              <a:avLst/>
              <a:gdLst/>
              <a:ahLst/>
              <a:cxnLst/>
              <a:rect l="l" t="t" r="r" b="b"/>
              <a:pathLst>
                <a:path w="77189" h="134330" extrusionOk="0">
                  <a:moveTo>
                    <a:pt x="56707" y="0"/>
                  </a:moveTo>
                  <a:cubicBezTo>
                    <a:pt x="48668" y="0"/>
                    <a:pt x="32323" y="12776"/>
                    <a:pt x="30555" y="16212"/>
                  </a:cubicBezTo>
                  <a:cubicBezTo>
                    <a:pt x="28821" y="19614"/>
                    <a:pt x="26185" y="27887"/>
                    <a:pt x="24017" y="36727"/>
                  </a:cubicBezTo>
                  <a:cubicBezTo>
                    <a:pt x="21849" y="45566"/>
                    <a:pt x="21349" y="54740"/>
                    <a:pt x="19948" y="59176"/>
                  </a:cubicBezTo>
                  <a:cubicBezTo>
                    <a:pt x="18513" y="63679"/>
                    <a:pt x="16545" y="68716"/>
                    <a:pt x="11942" y="79691"/>
                  </a:cubicBezTo>
                  <a:cubicBezTo>
                    <a:pt x="9340" y="85795"/>
                    <a:pt x="4136" y="100039"/>
                    <a:pt x="0" y="111547"/>
                  </a:cubicBezTo>
                  <a:lnTo>
                    <a:pt x="0" y="134330"/>
                  </a:lnTo>
                  <a:lnTo>
                    <a:pt x="31356" y="134330"/>
                  </a:lnTo>
                  <a:cubicBezTo>
                    <a:pt x="33124" y="120053"/>
                    <a:pt x="38461" y="78590"/>
                    <a:pt x="41463" y="71285"/>
                  </a:cubicBezTo>
                  <a:cubicBezTo>
                    <a:pt x="44532" y="63813"/>
                    <a:pt x="47534" y="62178"/>
                    <a:pt x="50936" y="60444"/>
                  </a:cubicBezTo>
                  <a:cubicBezTo>
                    <a:pt x="53371" y="50837"/>
                    <a:pt x="53371" y="46133"/>
                    <a:pt x="54139" y="31690"/>
                  </a:cubicBezTo>
                  <a:cubicBezTo>
                    <a:pt x="52704" y="30322"/>
                    <a:pt x="49035" y="28254"/>
                    <a:pt x="48668" y="26219"/>
                  </a:cubicBezTo>
                  <a:cubicBezTo>
                    <a:pt x="47701" y="21216"/>
                    <a:pt x="45299" y="16879"/>
                    <a:pt x="55373" y="10942"/>
                  </a:cubicBezTo>
                  <a:cubicBezTo>
                    <a:pt x="55373" y="10942"/>
                    <a:pt x="62358" y="15387"/>
                    <a:pt x="64774" y="15387"/>
                  </a:cubicBezTo>
                  <a:cubicBezTo>
                    <a:pt x="64834" y="15387"/>
                    <a:pt x="64892" y="15384"/>
                    <a:pt x="64946" y="15378"/>
                  </a:cubicBezTo>
                  <a:cubicBezTo>
                    <a:pt x="64946" y="15378"/>
                    <a:pt x="68516" y="17913"/>
                    <a:pt x="70183" y="18580"/>
                  </a:cubicBezTo>
                  <a:cubicBezTo>
                    <a:pt x="70794" y="18824"/>
                    <a:pt x="71828" y="19055"/>
                    <a:pt x="72919" y="19055"/>
                  </a:cubicBezTo>
                  <a:cubicBezTo>
                    <a:pt x="74810" y="19055"/>
                    <a:pt x="76871" y="18362"/>
                    <a:pt x="77188" y="15845"/>
                  </a:cubicBezTo>
                  <a:lnTo>
                    <a:pt x="77188" y="15845"/>
                  </a:lnTo>
                  <a:cubicBezTo>
                    <a:pt x="77188" y="15846"/>
                    <a:pt x="77186" y="15847"/>
                    <a:pt x="77183" y="15847"/>
                  </a:cubicBezTo>
                  <a:cubicBezTo>
                    <a:pt x="76973" y="15847"/>
                    <a:pt x="70862" y="12551"/>
                    <a:pt x="69383" y="10841"/>
                  </a:cubicBezTo>
                  <a:cubicBezTo>
                    <a:pt x="67882" y="9140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2615375" y="1441475"/>
              <a:ext cx="2363375" cy="3357425"/>
            </a:xfrm>
            <a:custGeom>
              <a:avLst/>
              <a:gdLst/>
              <a:ahLst/>
              <a:cxnLst/>
              <a:rect l="l" t="t" r="r" b="b"/>
              <a:pathLst>
                <a:path w="94535" h="134297" extrusionOk="0">
                  <a:moveTo>
                    <a:pt x="5905" y="0"/>
                  </a:moveTo>
                  <a:cubicBezTo>
                    <a:pt x="2669" y="0"/>
                    <a:pt x="0" y="2602"/>
                    <a:pt x="0" y="5905"/>
                  </a:cubicBezTo>
                  <a:lnTo>
                    <a:pt x="0" y="128359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26"/>
                  </a:cubicBezTo>
                  <a:lnTo>
                    <a:pt x="94535" y="5905"/>
                  </a:lnTo>
                  <a:cubicBezTo>
                    <a:pt x="94535" y="2669"/>
                    <a:pt x="91899" y="0"/>
                    <a:pt x="885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2615375" y="1376425"/>
              <a:ext cx="2363375" cy="3357425"/>
            </a:xfrm>
            <a:custGeom>
              <a:avLst/>
              <a:gdLst/>
              <a:ahLst/>
              <a:cxnLst/>
              <a:rect l="l" t="t" r="r" b="b"/>
              <a:pathLst>
                <a:path w="94535" h="134297" extrusionOk="0">
                  <a:moveTo>
                    <a:pt x="5905" y="1"/>
                  </a:moveTo>
                  <a:cubicBezTo>
                    <a:pt x="2669" y="1"/>
                    <a:pt x="0" y="2636"/>
                    <a:pt x="0" y="5938"/>
                  </a:cubicBezTo>
                  <a:lnTo>
                    <a:pt x="0" y="128393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59"/>
                  </a:cubicBezTo>
                  <a:lnTo>
                    <a:pt x="94535" y="5938"/>
                  </a:lnTo>
                  <a:cubicBezTo>
                    <a:pt x="94535" y="2669"/>
                    <a:pt x="91899" y="1"/>
                    <a:pt x="88597" y="1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2752125" y="1498175"/>
              <a:ext cx="2089850" cy="3114750"/>
            </a:xfrm>
            <a:custGeom>
              <a:avLst/>
              <a:gdLst/>
              <a:ahLst/>
              <a:cxnLst/>
              <a:rect l="l" t="t" r="r" b="b"/>
              <a:pathLst>
                <a:path w="83594" h="124590" extrusionOk="0">
                  <a:moveTo>
                    <a:pt x="1" y="1"/>
                  </a:moveTo>
                  <a:lnTo>
                    <a:pt x="1" y="124590"/>
                  </a:lnTo>
                  <a:lnTo>
                    <a:pt x="83594" y="124590"/>
                  </a:lnTo>
                  <a:lnTo>
                    <a:pt x="83594" y="1"/>
                  </a:lnTo>
                  <a:close/>
                </a:path>
              </a:pathLst>
            </a:custGeom>
            <a:solidFill>
              <a:srgbClr val="D9E5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4153125" y="1923475"/>
              <a:ext cx="414500" cy="558775"/>
            </a:xfrm>
            <a:custGeom>
              <a:avLst/>
              <a:gdLst/>
              <a:ahLst/>
              <a:cxnLst/>
              <a:rect l="l" t="t" r="r" b="b"/>
              <a:pathLst>
                <a:path w="16580" h="22351" extrusionOk="0">
                  <a:moveTo>
                    <a:pt x="8374" y="1"/>
                  </a:moveTo>
                  <a:lnTo>
                    <a:pt x="1" y="8407"/>
                  </a:lnTo>
                  <a:cubicBezTo>
                    <a:pt x="2936" y="11776"/>
                    <a:pt x="4738" y="16146"/>
                    <a:pt x="4738" y="20983"/>
                  </a:cubicBezTo>
                  <a:cubicBezTo>
                    <a:pt x="4738" y="21450"/>
                    <a:pt x="4738" y="21917"/>
                    <a:pt x="4704" y="22350"/>
                  </a:cubicBezTo>
                  <a:lnTo>
                    <a:pt x="16546" y="22350"/>
                  </a:lnTo>
                  <a:cubicBezTo>
                    <a:pt x="16579" y="21917"/>
                    <a:pt x="16579" y="21450"/>
                    <a:pt x="16579" y="20983"/>
                  </a:cubicBezTo>
                  <a:cubicBezTo>
                    <a:pt x="16579" y="12910"/>
                    <a:pt x="13444" y="5572"/>
                    <a:pt x="8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3019825" y="1913475"/>
              <a:ext cx="424500" cy="568775"/>
            </a:xfrm>
            <a:custGeom>
              <a:avLst/>
              <a:gdLst/>
              <a:ahLst/>
              <a:cxnLst/>
              <a:rect l="l" t="t" r="r" b="b"/>
              <a:pathLst>
                <a:path w="16980" h="22751" extrusionOk="0">
                  <a:moveTo>
                    <a:pt x="8573" y="1"/>
                  </a:moveTo>
                  <a:cubicBezTo>
                    <a:pt x="3236" y="5538"/>
                    <a:pt x="1" y="13077"/>
                    <a:pt x="1" y="21383"/>
                  </a:cubicBezTo>
                  <a:cubicBezTo>
                    <a:pt x="1" y="21850"/>
                    <a:pt x="1" y="22317"/>
                    <a:pt x="34" y="22750"/>
                  </a:cubicBezTo>
                  <a:lnTo>
                    <a:pt x="11876" y="22750"/>
                  </a:lnTo>
                  <a:cubicBezTo>
                    <a:pt x="11842" y="22317"/>
                    <a:pt x="11842" y="21850"/>
                    <a:pt x="11842" y="21383"/>
                  </a:cubicBezTo>
                  <a:cubicBezTo>
                    <a:pt x="11842" y="16379"/>
                    <a:pt x="13810" y="11809"/>
                    <a:pt x="16979" y="8373"/>
                  </a:cubicBezTo>
                  <a:lnTo>
                    <a:pt x="8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3234150" y="1674975"/>
              <a:ext cx="570425" cy="447850"/>
            </a:xfrm>
            <a:custGeom>
              <a:avLst/>
              <a:gdLst/>
              <a:ahLst/>
              <a:cxnLst/>
              <a:rect l="l" t="t" r="r" b="b"/>
              <a:pathLst>
                <a:path w="22817" h="17914" extrusionOk="0">
                  <a:moveTo>
                    <a:pt x="22350" y="0"/>
                  </a:moveTo>
                  <a:cubicBezTo>
                    <a:pt x="13577" y="0"/>
                    <a:pt x="5638" y="3670"/>
                    <a:pt x="0" y="9541"/>
                  </a:cubicBezTo>
                  <a:lnTo>
                    <a:pt x="8406" y="17913"/>
                  </a:lnTo>
                  <a:cubicBezTo>
                    <a:pt x="11909" y="14177"/>
                    <a:pt x="16912" y="11842"/>
                    <a:pt x="22416" y="11842"/>
                  </a:cubicBezTo>
                  <a:lnTo>
                    <a:pt x="22817" y="11842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3804550" y="1674150"/>
              <a:ext cx="558750" cy="459500"/>
            </a:xfrm>
            <a:custGeom>
              <a:avLst/>
              <a:gdLst/>
              <a:ahLst/>
              <a:cxnLst/>
              <a:rect l="l" t="t" r="r" b="b"/>
              <a:pathLst>
                <a:path w="22350" h="18380" extrusionOk="0">
                  <a:moveTo>
                    <a:pt x="1" y="0"/>
                  </a:moveTo>
                  <a:lnTo>
                    <a:pt x="1" y="11875"/>
                  </a:lnTo>
                  <a:cubicBezTo>
                    <a:pt x="5571" y="11942"/>
                    <a:pt x="10542" y="14444"/>
                    <a:pt x="13977" y="18380"/>
                  </a:cubicBezTo>
                  <a:lnTo>
                    <a:pt x="22350" y="9974"/>
                  </a:lnTo>
                  <a:cubicBezTo>
                    <a:pt x="16779" y="3936"/>
                    <a:pt x="8807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3718650" y="2347125"/>
              <a:ext cx="155150" cy="154300"/>
            </a:xfrm>
            <a:custGeom>
              <a:avLst/>
              <a:gdLst/>
              <a:ahLst/>
              <a:cxnLst/>
              <a:rect l="l" t="t" r="r" b="b"/>
              <a:pathLst>
                <a:path w="6206" h="6172" extrusionOk="0">
                  <a:moveTo>
                    <a:pt x="3103" y="0"/>
                  </a:moveTo>
                  <a:cubicBezTo>
                    <a:pt x="1402" y="0"/>
                    <a:pt x="1" y="1368"/>
                    <a:pt x="1" y="3069"/>
                  </a:cubicBezTo>
                  <a:cubicBezTo>
                    <a:pt x="1" y="4770"/>
                    <a:pt x="1402" y="6171"/>
                    <a:pt x="3103" y="6171"/>
                  </a:cubicBezTo>
                  <a:cubicBezTo>
                    <a:pt x="4804" y="6171"/>
                    <a:pt x="6205" y="4770"/>
                    <a:pt x="6205" y="3069"/>
                  </a:cubicBezTo>
                  <a:cubicBezTo>
                    <a:pt x="6205" y="1368"/>
                    <a:pt x="4804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2950600" y="2448025"/>
              <a:ext cx="1690400" cy="52575"/>
            </a:xfrm>
            <a:custGeom>
              <a:avLst/>
              <a:gdLst/>
              <a:ahLst/>
              <a:cxnLst/>
              <a:rect l="l" t="t" r="r" b="b"/>
              <a:pathLst>
                <a:path w="67616" h="2103" extrusionOk="0">
                  <a:moveTo>
                    <a:pt x="1" y="1"/>
                  </a:moveTo>
                  <a:lnTo>
                    <a:pt x="1" y="2102"/>
                  </a:lnTo>
                  <a:lnTo>
                    <a:pt x="67616" y="2102"/>
                  </a:lnTo>
                  <a:lnTo>
                    <a:pt x="67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3796225" y="2075250"/>
              <a:ext cx="675500" cy="372800"/>
            </a:xfrm>
            <a:custGeom>
              <a:avLst/>
              <a:gdLst/>
              <a:ahLst/>
              <a:cxnLst/>
              <a:rect l="l" t="t" r="r" b="b"/>
              <a:pathLst>
                <a:path w="27020" h="14912" extrusionOk="0">
                  <a:moveTo>
                    <a:pt x="27019" y="1"/>
                  </a:moveTo>
                  <a:lnTo>
                    <a:pt x="0" y="12743"/>
                  </a:lnTo>
                  <a:lnTo>
                    <a:pt x="334" y="14912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3365075" y="2598125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3365075" y="2789100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2948950" y="2980075"/>
              <a:ext cx="1684550" cy="105100"/>
            </a:xfrm>
            <a:custGeom>
              <a:avLst/>
              <a:gdLst/>
              <a:ahLst/>
              <a:cxnLst/>
              <a:rect l="l" t="t" r="r" b="b"/>
              <a:pathLst>
                <a:path w="67382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3365900" y="1498175"/>
              <a:ext cx="863150" cy="53400"/>
            </a:xfrm>
            <a:custGeom>
              <a:avLst/>
              <a:gdLst/>
              <a:ahLst/>
              <a:cxnLst/>
              <a:rect l="l" t="t" r="r" b="b"/>
              <a:pathLst>
                <a:path w="34526" h="2136" extrusionOk="0">
                  <a:moveTo>
                    <a:pt x="1" y="1"/>
                  </a:moveTo>
                  <a:cubicBezTo>
                    <a:pt x="34" y="1168"/>
                    <a:pt x="1002" y="2136"/>
                    <a:pt x="2169" y="2136"/>
                  </a:cubicBezTo>
                  <a:lnTo>
                    <a:pt x="32357" y="2136"/>
                  </a:lnTo>
                  <a:cubicBezTo>
                    <a:pt x="33525" y="2136"/>
                    <a:pt x="34459" y="1168"/>
                    <a:pt x="34525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3365075" y="1114575"/>
              <a:ext cx="863150" cy="407825"/>
            </a:xfrm>
            <a:custGeom>
              <a:avLst/>
              <a:gdLst/>
              <a:ahLst/>
              <a:cxnLst/>
              <a:rect l="l" t="t" r="r" b="b"/>
              <a:pathLst>
                <a:path w="34526" h="16313" extrusionOk="0">
                  <a:moveTo>
                    <a:pt x="17246" y="2836"/>
                  </a:moveTo>
                  <a:cubicBezTo>
                    <a:pt x="18247" y="2836"/>
                    <a:pt x="19081" y="3670"/>
                    <a:pt x="19081" y="4670"/>
                  </a:cubicBezTo>
                  <a:cubicBezTo>
                    <a:pt x="19081" y="5671"/>
                    <a:pt x="18280" y="6505"/>
                    <a:pt x="17246" y="6505"/>
                  </a:cubicBezTo>
                  <a:cubicBezTo>
                    <a:pt x="16245" y="6505"/>
                    <a:pt x="15411" y="5671"/>
                    <a:pt x="15411" y="4670"/>
                  </a:cubicBezTo>
                  <a:cubicBezTo>
                    <a:pt x="15411" y="3670"/>
                    <a:pt x="16245" y="2836"/>
                    <a:pt x="17246" y="2836"/>
                  </a:cubicBezTo>
                  <a:close/>
                  <a:moveTo>
                    <a:pt x="17246" y="0"/>
                  </a:moveTo>
                  <a:cubicBezTo>
                    <a:pt x="14678" y="0"/>
                    <a:pt x="12576" y="2102"/>
                    <a:pt x="12576" y="4670"/>
                  </a:cubicBezTo>
                  <a:lnTo>
                    <a:pt x="2169" y="4670"/>
                  </a:lnTo>
                  <a:cubicBezTo>
                    <a:pt x="934" y="4670"/>
                    <a:pt x="0" y="5638"/>
                    <a:pt x="0" y="6839"/>
                  </a:cubicBezTo>
                  <a:lnTo>
                    <a:pt x="0" y="14144"/>
                  </a:lnTo>
                  <a:cubicBezTo>
                    <a:pt x="0" y="15345"/>
                    <a:pt x="934" y="16312"/>
                    <a:pt x="2169" y="16312"/>
                  </a:cubicBezTo>
                  <a:lnTo>
                    <a:pt x="32357" y="16312"/>
                  </a:lnTo>
                  <a:cubicBezTo>
                    <a:pt x="33558" y="16312"/>
                    <a:pt x="34525" y="15345"/>
                    <a:pt x="34525" y="14144"/>
                  </a:cubicBezTo>
                  <a:lnTo>
                    <a:pt x="34525" y="6839"/>
                  </a:lnTo>
                  <a:cubicBezTo>
                    <a:pt x="34492" y="5638"/>
                    <a:pt x="33558" y="4670"/>
                    <a:pt x="32357" y="4670"/>
                  </a:cubicBezTo>
                  <a:lnTo>
                    <a:pt x="21916" y="4670"/>
                  </a:lnTo>
                  <a:cubicBezTo>
                    <a:pt x="21916" y="2102"/>
                    <a:pt x="19848" y="0"/>
                    <a:pt x="17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3365900" y="1420625"/>
              <a:ext cx="863150" cy="101775"/>
            </a:xfrm>
            <a:custGeom>
              <a:avLst/>
              <a:gdLst/>
              <a:ahLst/>
              <a:cxnLst/>
              <a:rect l="l" t="t" r="r" b="b"/>
              <a:pathLst>
                <a:path w="34526" h="4071" extrusionOk="0">
                  <a:moveTo>
                    <a:pt x="1" y="1"/>
                  </a:moveTo>
                  <a:lnTo>
                    <a:pt x="1" y="1902"/>
                  </a:lnTo>
                  <a:cubicBezTo>
                    <a:pt x="1" y="3103"/>
                    <a:pt x="968" y="4070"/>
                    <a:pt x="2169" y="4070"/>
                  </a:cubicBezTo>
                  <a:lnTo>
                    <a:pt x="32357" y="4070"/>
                  </a:lnTo>
                  <a:cubicBezTo>
                    <a:pt x="33558" y="4070"/>
                    <a:pt x="34525" y="3103"/>
                    <a:pt x="34525" y="1902"/>
                  </a:cubicBezTo>
                  <a:lnTo>
                    <a:pt x="34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2948950" y="2598125"/>
              <a:ext cx="321075" cy="296075"/>
            </a:xfrm>
            <a:custGeom>
              <a:avLst/>
              <a:gdLst/>
              <a:ahLst/>
              <a:cxnLst/>
              <a:rect l="l" t="t" r="r" b="b"/>
              <a:pathLst>
                <a:path w="12843" h="11843" extrusionOk="0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3365075" y="3261100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3365075" y="3452075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2948950" y="3643050"/>
              <a:ext cx="1684550" cy="105100"/>
            </a:xfrm>
            <a:custGeom>
              <a:avLst/>
              <a:gdLst/>
              <a:ahLst/>
              <a:cxnLst/>
              <a:rect l="l" t="t" r="r" b="b"/>
              <a:pathLst>
                <a:path w="67382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2948950" y="3261100"/>
              <a:ext cx="321075" cy="296075"/>
            </a:xfrm>
            <a:custGeom>
              <a:avLst/>
              <a:gdLst/>
              <a:ahLst/>
              <a:cxnLst/>
              <a:rect l="l" t="t" r="r" b="b"/>
              <a:pathLst>
                <a:path w="12843" h="11843" extrusionOk="0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2948950" y="3924925"/>
              <a:ext cx="1684550" cy="103425"/>
            </a:xfrm>
            <a:custGeom>
              <a:avLst/>
              <a:gdLst/>
              <a:ahLst/>
              <a:cxnLst/>
              <a:rect l="l" t="t" r="r" b="b"/>
              <a:pathLst>
                <a:path w="67382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67382" y="4137"/>
                  </a:lnTo>
                  <a:lnTo>
                    <a:pt x="67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2948950" y="4101700"/>
              <a:ext cx="751400" cy="296075"/>
            </a:xfrm>
            <a:custGeom>
              <a:avLst/>
              <a:gdLst/>
              <a:ahLst/>
              <a:cxnLst/>
              <a:rect l="l" t="t" r="r" b="b"/>
              <a:pathLst>
                <a:path w="30056" h="11843" extrusionOk="0">
                  <a:moveTo>
                    <a:pt x="28821" y="1235"/>
                  </a:moveTo>
                  <a:lnTo>
                    <a:pt x="28821" y="10575"/>
                  </a:lnTo>
                  <a:lnTo>
                    <a:pt x="1234" y="10575"/>
                  </a:lnTo>
                  <a:lnTo>
                    <a:pt x="1234" y="1235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30055" y="11843"/>
                  </a:lnTo>
                  <a:lnTo>
                    <a:pt x="30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3882100" y="4101700"/>
              <a:ext cx="751400" cy="296075"/>
            </a:xfrm>
            <a:custGeom>
              <a:avLst/>
              <a:gdLst/>
              <a:ahLst/>
              <a:cxnLst/>
              <a:rect l="l" t="t" r="r" b="b"/>
              <a:pathLst>
                <a:path w="30056" h="11843" extrusionOk="0">
                  <a:moveTo>
                    <a:pt x="28788" y="1235"/>
                  </a:moveTo>
                  <a:lnTo>
                    <a:pt x="28788" y="10575"/>
                  </a:lnTo>
                  <a:lnTo>
                    <a:pt x="1235" y="10575"/>
                  </a:lnTo>
                  <a:lnTo>
                    <a:pt x="1235" y="1235"/>
                  </a:lnTo>
                  <a:close/>
                  <a:moveTo>
                    <a:pt x="1" y="1"/>
                  </a:moveTo>
                  <a:lnTo>
                    <a:pt x="1" y="11843"/>
                  </a:lnTo>
                  <a:lnTo>
                    <a:pt x="30056" y="11843"/>
                  </a:lnTo>
                  <a:lnTo>
                    <a:pt x="30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3010650" y="2608975"/>
              <a:ext cx="287725" cy="188500"/>
            </a:xfrm>
            <a:custGeom>
              <a:avLst/>
              <a:gdLst/>
              <a:ahLst/>
              <a:cxnLst/>
              <a:rect l="l" t="t" r="r" b="b"/>
              <a:pathLst>
                <a:path w="11509" h="7540" fill="none" extrusionOk="0">
                  <a:moveTo>
                    <a:pt x="11509" y="1"/>
                  </a:moveTo>
                  <a:lnTo>
                    <a:pt x="3937" y="7539"/>
                  </a:lnTo>
                  <a:lnTo>
                    <a:pt x="1" y="3603"/>
                  </a:lnTo>
                </a:path>
              </a:pathLst>
            </a:custGeom>
            <a:noFill/>
            <a:ln w="633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3010650" y="3261100"/>
              <a:ext cx="287725" cy="190175"/>
            </a:xfrm>
            <a:custGeom>
              <a:avLst/>
              <a:gdLst/>
              <a:ahLst/>
              <a:cxnLst/>
              <a:rect l="l" t="t" r="r" b="b"/>
              <a:pathLst>
                <a:path w="11509" h="7607" fill="none" extrusionOk="0">
                  <a:moveTo>
                    <a:pt x="11509" y="1"/>
                  </a:moveTo>
                  <a:lnTo>
                    <a:pt x="3937" y="7606"/>
                  </a:lnTo>
                  <a:lnTo>
                    <a:pt x="1" y="3637"/>
                  </a:lnTo>
                </a:path>
              </a:pathLst>
            </a:custGeom>
            <a:noFill/>
            <a:ln w="633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2235925" y="3442950"/>
              <a:ext cx="1004000" cy="928150"/>
            </a:xfrm>
            <a:custGeom>
              <a:avLst/>
              <a:gdLst/>
              <a:ahLst/>
              <a:cxnLst/>
              <a:rect l="l" t="t" r="r" b="b"/>
              <a:pathLst>
                <a:path w="40160" h="37126" extrusionOk="0">
                  <a:moveTo>
                    <a:pt x="33996" y="1"/>
                  </a:moveTo>
                  <a:cubicBezTo>
                    <a:pt x="33474" y="1"/>
                    <a:pt x="32916" y="63"/>
                    <a:pt x="32324" y="199"/>
                  </a:cubicBezTo>
                  <a:cubicBezTo>
                    <a:pt x="26086" y="1600"/>
                    <a:pt x="22584" y="5136"/>
                    <a:pt x="21349" y="6637"/>
                  </a:cubicBezTo>
                  <a:cubicBezTo>
                    <a:pt x="21249" y="6770"/>
                    <a:pt x="21183" y="6870"/>
                    <a:pt x="21049" y="7004"/>
                  </a:cubicBezTo>
                  <a:lnTo>
                    <a:pt x="20816" y="7371"/>
                  </a:lnTo>
                  <a:cubicBezTo>
                    <a:pt x="20816" y="7371"/>
                    <a:pt x="16880" y="7971"/>
                    <a:pt x="15545" y="10239"/>
                  </a:cubicBezTo>
                  <a:cubicBezTo>
                    <a:pt x="15545" y="10239"/>
                    <a:pt x="13210" y="10373"/>
                    <a:pt x="11542" y="11607"/>
                  </a:cubicBezTo>
                  <a:cubicBezTo>
                    <a:pt x="11542" y="11607"/>
                    <a:pt x="9241" y="10406"/>
                    <a:pt x="7173" y="8405"/>
                  </a:cubicBezTo>
                  <a:cubicBezTo>
                    <a:pt x="1335" y="16544"/>
                    <a:pt x="1" y="27919"/>
                    <a:pt x="3970" y="37125"/>
                  </a:cubicBezTo>
                  <a:lnTo>
                    <a:pt x="5838" y="36125"/>
                  </a:lnTo>
                  <a:cubicBezTo>
                    <a:pt x="9975" y="33756"/>
                    <a:pt x="19715" y="27352"/>
                    <a:pt x="24018" y="19713"/>
                  </a:cubicBezTo>
                  <a:cubicBezTo>
                    <a:pt x="27521" y="13442"/>
                    <a:pt x="30156" y="14576"/>
                    <a:pt x="31824" y="11607"/>
                  </a:cubicBezTo>
                  <a:cubicBezTo>
                    <a:pt x="33658" y="9672"/>
                    <a:pt x="34092" y="7938"/>
                    <a:pt x="38195" y="5536"/>
                  </a:cubicBezTo>
                  <a:cubicBezTo>
                    <a:pt x="40160" y="4256"/>
                    <a:pt x="38325" y="1"/>
                    <a:pt x="33996" y="1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2975625" y="3501700"/>
              <a:ext cx="232700" cy="161350"/>
            </a:xfrm>
            <a:custGeom>
              <a:avLst/>
              <a:gdLst/>
              <a:ahLst/>
              <a:cxnLst/>
              <a:rect l="l" t="t" r="r" b="b"/>
              <a:pathLst>
                <a:path w="9308" h="6454" extrusionOk="0">
                  <a:moveTo>
                    <a:pt x="6106" y="1"/>
                  </a:moveTo>
                  <a:cubicBezTo>
                    <a:pt x="5995" y="1"/>
                    <a:pt x="5884" y="18"/>
                    <a:pt x="5771" y="50"/>
                  </a:cubicBezTo>
                  <a:cubicBezTo>
                    <a:pt x="2969" y="884"/>
                    <a:pt x="1" y="3186"/>
                    <a:pt x="601" y="3853"/>
                  </a:cubicBezTo>
                  <a:cubicBezTo>
                    <a:pt x="1098" y="4437"/>
                    <a:pt x="3308" y="6454"/>
                    <a:pt x="4320" y="6454"/>
                  </a:cubicBezTo>
                  <a:cubicBezTo>
                    <a:pt x="4464" y="6454"/>
                    <a:pt x="4584" y="6413"/>
                    <a:pt x="4671" y="6322"/>
                  </a:cubicBezTo>
                  <a:cubicBezTo>
                    <a:pt x="5405" y="5554"/>
                    <a:pt x="9307" y="3953"/>
                    <a:pt x="8307" y="2185"/>
                  </a:cubicBezTo>
                  <a:cubicBezTo>
                    <a:pt x="7446" y="637"/>
                    <a:pt x="6783" y="1"/>
                    <a:pt x="6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2918925" y="3701425"/>
              <a:ext cx="119275" cy="80075"/>
            </a:xfrm>
            <a:custGeom>
              <a:avLst/>
              <a:gdLst/>
              <a:ahLst/>
              <a:cxnLst/>
              <a:rect l="l" t="t" r="r" b="b"/>
              <a:pathLst>
                <a:path w="4771" h="3203" extrusionOk="0">
                  <a:moveTo>
                    <a:pt x="0" y="1"/>
                  </a:moveTo>
                  <a:lnTo>
                    <a:pt x="0" y="1"/>
                  </a:lnTo>
                  <a:cubicBezTo>
                    <a:pt x="334" y="334"/>
                    <a:pt x="701" y="601"/>
                    <a:pt x="1101" y="935"/>
                  </a:cubicBezTo>
                  <a:cubicBezTo>
                    <a:pt x="1468" y="1235"/>
                    <a:pt x="1902" y="1535"/>
                    <a:pt x="2269" y="1768"/>
                  </a:cubicBezTo>
                  <a:cubicBezTo>
                    <a:pt x="2702" y="2035"/>
                    <a:pt x="3069" y="2269"/>
                    <a:pt x="3503" y="2536"/>
                  </a:cubicBezTo>
                  <a:cubicBezTo>
                    <a:pt x="3903" y="2736"/>
                    <a:pt x="4337" y="3003"/>
                    <a:pt x="4770" y="3203"/>
                  </a:cubicBezTo>
                  <a:cubicBezTo>
                    <a:pt x="4570" y="2736"/>
                    <a:pt x="4237" y="2369"/>
                    <a:pt x="3903" y="2002"/>
                  </a:cubicBezTo>
                  <a:cubicBezTo>
                    <a:pt x="3570" y="1602"/>
                    <a:pt x="3203" y="1335"/>
                    <a:pt x="2769" y="1035"/>
                  </a:cubicBezTo>
                  <a:cubicBezTo>
                    <a:pt x="2369" y="734"/>
                    <a:pt x="1902" y="501"/>
                    <a:pt x="1435" y="334"/>
                  </a:cubicBezTo>
                  <a:cubicBezTo>
                    <a:pt x="1001" y="167"/>
                    <a:pt x="501" y="3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1301925" y="4550600"/>
              <a:ext cx="852300" cy="368400"/>
            </a:xfrm>
            <a:custGeom>
              <a:avLst/>
              <a:gdLst/>
              <a:ahLst/>
              <a:cxnLst/>
              <a:rect l="l" t="t" r="r" b="b"/>
              <a:pathLst>
                <a:path w="34092" h="14736" extrusionOk="0">
                  <a:moveTo>
                    <a:pt x="3624" y="1"/>
                  </a:moveTo>
                  <a:cubicBezTo>
                    <a:pt x="2877" y="1"/>
                    <a:pt x="2175" y="474"/>
                    <a:pt x="1869" y="1225"/>
                  </a:cubicBezTo>
                  <a:lnTo>
                    <a:pt x="1" y="5829"/>
                  </a:lnTo>
                  <a:lnTo>
                    <a:pt x="32357" y="14735"/>
                  </a:lnTo>
                  <a:lnTo>
                    <a:pt x="33725" y="9431"/>
                  </a:lnTo>
                  <a:cubicBezTo>
                    <a:pt x="34092" y="7930"/>
                    <a:pt x="33191" y="6429"/>
                    <a:pt x="31690" y="6096"/>
                  </a:cubicBezTo>
                  <a:lnTo>
                    <a:pt x="4070" y="58"/>
                  </a:lnTo>
                  <a:cubicBezTo>
                    <a:pt x="3922" y="19"/>
                    <a:pt x="3772" y="1"/>
                    <a:pt x="3624" y="1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766555" y="4565468"/>
              <a:ext cx="1390175" cy="1972665"/>
            </a:xfrm>
            <a:custGeom>
              <a:avLst/>
              <a:gdLst/>
              <a:ahLst/>
              <a:cxnLst/>
              <a:rect l="l" t="t" r="r" b="b"/>
              <a:pathLst>
                <a:path w="55607" h="59177" extrusionOk="0">
                  <a:moveTo>
                    <a:pt x="18147" y="1"/>
                  </a:moveTo>
                  <a:lnTo>
                    <a:pt x="1" y="49169"/>
                  </a:lnTo>
                  <a:lnTo>
                    <a:pt x="50403" y="59176"/>
                  </a:lnTo>
                  <a:lnTo>
                    <a:pt x="55607" y="10775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4108950" y="4015850"/>
              <a:ext cx="2515150" cy="2352500"/>
            </a:xfrm>
            <a:custGeom>
              <a:avLst/>
              <a:gdLst/>
              <a:ahLst/>
              <a:cxnLst/>
              <a:rect l="l" t="t" r="r" b="b"/>
              <a:pathLst>
                <a:path w="100606" h="94100" extrusionOk="0">
                  <a:moveTo>
                    <a:pt x="15511" y="20714"/>
                  </a:moveTo>
                  <a:cubicBezTo>
                    <a:pt x="15678" y="21081"/>
                    <a:pt x="15878" y="21415"/>
                    <a:pt x="16145" y="21715"/>
                  </a:cubicBezTo>
                  <a:lnTo>
                    <a:pt x="14711" y="21381"/>
                  </a:lnTo>
                  <a:cubicBezTo>
                    <a:pt x="14977" y="21214"/>
                    <a:pt x="15211" y="20981"/>
                    <a:pt x="15511" y="20714"/>
                  </a:cubicBezTo>
                  <a:close/>
                  <a:moveTo>
                    <a:pt x="22149" y="21982"/>
                  </a:moveTo>
                  <a:cubicBezTo>
                    <a:pt x="22483" y="22682"/>
                    <a:pt x="22883" y="23182"/>
                    <a:pt x="23450" y="23516"/>
                  </a:cubicBezTo>
                  <a:lnTo>
                    <a:pt x="20048" y="22682"/>
                  </a:lnTo>
                  <a:cubicBezTo>
                    <a:pt x="20848" y="22549"/>
                    <a:pt x="21549" y="22282"/>
                    <a:pt x="22149" y="21982"/>
                  </a:cubicBezTo>
                  <a:close/>
                  <a:moveTo>
                    <a:pt x="32790" y="19780"/>
                  </a:moveTo>
                  <a:cubicBezTo>
                    <a:pt x="32890" y="19980"/>
                    <a:pt x="32990" y="20180"/>
                    <a:pt x="33057" y="20380"/>
                  </a:cubicBezTo>
                  <a:cubicBezTo>
                    <a:pt x="31489" y="22282"/>
                    <a:pt x="29621" y="24150"/>
                    <a:pt x="29621" y="24150"/>
                  </a:cubicBezTo>
                  <a:cubicBezTo>
                    <a:pt x="29721" y="24517"/>
                    <a:pt x="29855" y="24850"/>
                    <a:pt x="30021" y="25117"/>
                  </a:cubicBezTo>
                  <a:lnTo>
                    <a:pt x="25518" y="23983"/>
                  </a:lnTo>
                  <a:lnTo>
                    <a:pt x="25518" y="23983"/>
                  </a:lnTo>
                  <a:cubicBezTo>
                    <a:pt x="25590" y="23986"/>
                    <a:pt x="25662" y="23988"/>
                    <a:pt x="25734" y="23988"/>
                  </a:cubicBezTo>
                  <a:cubicBezTo>
                    <a:pt x="27201" y="23988"/>
                    <a:pt x="28691" y="23358"/>
                    <a:pt x="29454" y="22849"/>
                  </a:cubicBezTo>
                  <a:cubicBezTo>
                    <a:pt x="30355" y="22215"/>
                    <a:pt x="31789" y="20814"/>
                    <a:pt x="32790" y="19780"/>
                  </a:cubicBezTo>
                  <a:close/>
                  <a:moveTo>
                    <a:pt x="18447" y="28219"/>
                  </a:moveTo>
                  <a:lnTo>
                    <a:pt x="30789" y="31789"/>
                  </a:lnTo>
                  <a:cubicBezTo>
                    <a:pt x="29688" y="33056"/>
                    <a:pt x="28687" y="33990"/>
                    <a:pt x="28354" y="34290"/>
                  </a:cubicBezTo>
                  <a:cubicBezTo>
                    <a:pt x="28320" y="34324"/>
                    <a:pt x="28320" y="34324"/>
                    <a:pt x="28287" y="34324"/>
                  </a:cubicBezTo>
                  <a:lnTo>
                    <a:pt x="28220" y="34357"/>
                  </a:lnTo>
                  <a:lnTo>
                    <a:pt x="27853" y="34224"/>
                  </a:lnTo>
                  <a:cubicBezTo>
                    <a:pt x="27820" y="34224"/>
                    <a:pt x="27787" y="34190"/>
                    <a:pt x="27720" y="34190"/>
                  </a:cubicBezTo>
                  <a:cubicBezTo>
                    <a:pt x="27653" y="34157"/>
                    <a:pt x="27553" y="34157"/>
                    <a:pt x="27486" y="34124"/>
                  </a:cubicBezTo>
                  <a:cubicBezTo>
                    <a:pt x="27420" y="34124"/>
                    <a:pt x="27386" y="34057"/>
                    <a:pt x="27320" y="34057"/>
                  </a:cubicBezTo>
                  <a:cubicBezTo>
                    <a:pt x="27219" y="34057"/>
                    <a:pt x="27153" y="34024"/>
                    <a:pt x="27053" y="34024"/>
                  </a:cubicBezTo>
                  <a:cubicBezTo>
                    <a:pt x="27019" y="34024"/>
                    <a:pt x="26986" y="34024"/>
                    <a:pt x="26886" y="33990"/>
                  </a:cubicBezTo>
                  <a:cubicBezTo>
                    <a:pt x="26819" y="33990"/>
                    <a:pt x="26719" y="33923"/>
                    <a:pt x="26652" y="33923"/>
                  </a:cubicBezTo>
                  <a:lnTo>
                    <a:pt x="26519" y="33923"/>
                  </a:lnTo>
                  <a:cubicBezTo>
                    <a:pt x="26452" y="33923"/>
                    <a:pt x="26352" y="33890"/>
                    <a:pt x="26252" y="33890"/>
                  </a:cubicBezTo>
                  <a:lnTo>
                    <a:pt x="26152" y="33890"/>
                  </a:lnTo>
                  <a:cubicBezTo>
                    <a:pt x="26052" y="33890"/>
                    <a:pt x="25985" y="33890"/>
                    <a:pt x="25885" y="33857"/>
                  </a:cubicBezTo>
                  <a:lnTo>
                    <a:pt x="25185" y="33857"/>
                  </a:lnTo>
                  <a:cubicBezTo>
                    <a:pt x="24484" y="33857"/>
                    <a:pt x="23984" y="33923"/>
                    <a:pt x="23984" y="33923"/>
                  </a:cubicBezTo>
                  <a:cubicBezTo>
                    <a:pt x="22574" y="32320"/>
                    <a:pt x="19607" y="32183"/>
                    <a:pt x="18632" y="32183"/>
                  </a:cubicBezTo>
                  <a:cubicBezTo>
                    <a:pt x="18430" y="32183"/>
                    <a:pt x="18313" y="32189"/>
                    <a:pt x="18313" y="32189"/>
                  </a:cubicBezTo>
                  <a:cubicBezTo>
                    <a:pt x="18713" y="30454"/>
                    <a:pt x="18680" y="29187"/>
                    <a:pt x="18447" y="28219"/>
                  </a:cubicBezTo>
                  <a:close/>
                  <a:moveTo>
                    <a:pt x="22855" y="1"/>
                  </a:moveTo>
                  <a:cubicBezTo>
                    <a:pt x="22734" y="1"/>
                    <a:pt x="22621" y="11"/>
                    <a:pt x="22516" y="33"/>
                  </a:cubicBezTo>
                  <a:cubicBezTo>
                    <a:pt x="19981" y="566"/>
                    <a:pt x="14544" y="11908"/>
                    <a:pt x="13476" y="13909"/>
                  </a:cubicBezTo>
                  <a:cubicBezTo>
                    <a:pt x="12676" y="15343"/>
                    <a:pt x="9707" y="18045"/>
                    <a:pt x="8106" y="19513"/>
                  </a:cubicBezTo>
                  <a:cubicBezTo>
                    <a:pt x="8006" y="19546"/>
                    <a:pt x="7972" y="19580"/>
                    <a:pt x="7872" y="19680"/>
                  </a:cubicBezTo>
                  <a:cubicBezTo>
                    <a:pt x="7605" y="19913"/>
                    <a:pt x="7339" y="20180"/>
                    <a:pt x="7172" y="20314"/>
                  </a:cubicBezTo>
                  <a:lnTo>
                    <a:pt x="3603" y="19880"/>
                  </a:lnTo>
                  <a:cubicBezTo>
                    <a:pt x="3367" y="19833"/>
                    <a:pt x="3131" y="19786"/>
                    <a:pt x="2907" y="19786"/>
                  </a:cubicBezTo>
                  <a:cubicBezTo>
                    <a:pt x="2814" y="19786"/>
                    <a:pt x="2723" y="19794"/>
                    <a:pt x="2635" y="19813"/>
                  </a:cubicBezTo>
                  <a:cubicBezTo>
                    <a:pt x="2435" y="19847"/>
                    <a:pt x="2268" y="19880"/>
                    <a:pt x="2135" y="20014"/>
                  </a:cubicBezTo>
                  <a:cubicBezTo>
                    <a:pt x="2035" y="20047"/>
                    <a:pt x="1968" y="20147"/>
                    <a:pt x="1935" y="20214"/>
                  </a:cubicBezTo>
                  <a:cubicBezTo>
                    <a:pt x="1935" y="20214"/>
                    <a:pt x="1935" y="20247"/>
                    <a:pt x="1868" y="20247"/>
                  </a:cubicBezTo>
                  <a:lnTo>
                    <a:pt x="701" y="20147"/>
                  </a:lnTo>
                  <a:cubicBezTo>
                    <a:pt x="617" y="20116"/>
                    <a:pt x="533" y="20097"/>
                    <a:pt x="456" y="20097"/>
                  </a:cubicBezTo>
                  <a:cubicBezTo>
                    <a:pt x="286" y="20097"/>
                    <a:pt x="146" y="20185"/>
                    <a:pt x="100" y="20414"/>
                  </a:cubicBezTo>
                  <a:cubicBezTo>
                    <a:pt x="0" y="20747"/>
                    <a:pt x="200" y="20914"/>
                    <a:pt x="500" y="21014"/>
                  </a:cubicBezTo>
                  <a:lnTo>
                    <a:pt x="1601" y="21481"/>
                  </a:lnTo>
                  <a:cubicBezTo>
                    <a:pt x="1668" y="22082"/>
                    <a:pt x="2202" y="22415"/>
                    <a:pt x="2869" y="22582"/>
                  </a:cubicBezTo>
                  <a:lnTo>
                    <a:pt x="6638" y="24217"/>
                  </a:lnTo>
                  <a:lnTo>
                    <a:pt x="6505" y="24717"/>
                  </a:lnTo>
                  <a:cubicBezTo>
                    <a:pt x="6438" y="25017"/>
                    <a:pt x="6538" y="25317"/>
                    <a:pt x="6838" y="25384"/>
                  </a:cubicBezTo>
                  <a:lnTo>
                    <a:pt x="7972" y="25684"/>
                  </a:lnTo>
                  <a:cubicBezTo>
                    <a:pt x="7993" y="25688"/>
                    <a:pt x="8014" y="25689"/>
                    <a:pt x="8034" y="25689"/>
                  </a:cubicBezTo>
                  <a:cubicBezTo>
                    <a:pt x="8213" y="25689"/>
                    <a:pt x="8386" y="25564"/>
                    <a:pt x="8506" y="25384"/>
                  </a:cubicBezTo>
                  <a:lnTo>
                    <a:pt x="8673" y="25417"/>
                  </a:lnTo>
                  <a:cubicBezTo>
                    <a:pt x="8106" y="26051"/>
                    <a:pt x="7806" y="26885"/>
                    <a:pt x="8173" y="28019"/>
                  </a:cubicBezTo>
                  <a:cubicBezTo>
                    <a:pt x="9507" y="32422"/>
                    <a:pt x="5371" y="32989"/>
                    <a:pt x="6838" y="36058"/>
                  </a:cubicBezTo>
                  <a:cubicBezTo>
                    <a:pt x="9707" y="42229"/>
                    <a:pt x="11875" y="38260"/>
                    <a:pt x="17713" y="44831"/>
                  </a:cubicBezTo>
                  <a:cubicBezTo>
                    <a:pt x="18613" y="45832"/>
                    <a:pt x="19647" y="46799"/>
                    <a:pt x="20782" y="47700"/>
                  </a:cubicBezTo>
                  <a:lnTo>
                    <a:pt x="20815" y="47733"/>
                  </a:lnTo>
                  <a:cubicBezTo>
                    <a:pt x="21015" y="47900"/>
                    <a:pt x="21182" y="48034"/>
                    <a:pt x="21382" y="48200"/>
                  </a:cubicBezTo>
                  <a:cubicBezTo>
                    <a:pt x="21482" y="48234"/>
                    <a:pt x="21549" y="48334"/>
                    <a:pt x="21615" y="48367"/>
                  </a:cubicBezTo>
                  <a:cubicBezTo>
                    <a:pt x="21716" y="48501"/>
                    <a:pt x="21882" y="48567"/>
                    <a:pt x="22016" y="48701"/>
                  </a:cubicBezTo>
                  <a:cubicBezTo>
                    <a:pt x="22116" y="48801"/>
                    <a:pt x="22183" y="48834"/>
                    <a:pt x="22283" y="48901"/>
                  </a:cubicBezTo>
                  <a:cubicBezTo>
                    <a:pt x="22383" y="49001"/>
                    <a:pt x="22516" y="49134"/>
                    <a:pt x="22683" y="49201"/>
                  </a:cubicBezTo>
                  <a:cubicBezTo>
                    <a:pt x="22783" y="49234"/>
                    <a:pt x="22850" y="49334"/>
                    <a:pt x="22950" y="49368"/>
                  </a:cubicBezTo>
                  <a:cubicBezTo>
                    <a:pt x="23050" y="49468"/>
                    <a:pt x="23217" y="49568"/>
                    <a:pt x="23350" y="49668"/>
                  </a:cubicBezTo>
                  <a:cubicBezTo>
                    <a:pt x="23450" y="49701"/>
                    <a:pt x="23517" y="49801"/>
                    <a:pt x="23617" y="49835"/>
                  </a:cubicBezTo>
                  <a:cubicBezTo>
                    <a:pt x="23784" y="49968"/>
                    <a:pt x="23950" y="50035"/>
                    <a:pt x="24117" y="50168"/>
                  </a:cubicBezTo>
                  <a:cubicBezTo>
                    <a:pt x="24151" y="50202"/>
                    <a:pt x="24217" y="50235"/>
                    <a:pt x="24284" y="50302"/>
                  </a:cubicBezTo>
                  <a:cubicBezTo>
                    <a:pt x="24484" y="50402"/>
                    <a:pt x="24718" y="50569"/>
                    <a:pt x="24951" y="50702"/>
                  </a:cubicBezTo>
                  <a:cubicBezTo>
                    <a:pt x="25018" y="50735"/>
                    <a:pt x="25051" y="50802"/>
                    <a:pt x="25151" y="50836"/>
                  </a:cubicBezTo>
                  <a:cubicBezTo>
                    <a:pt x="25318" y="50902"/>
                    <a:pt x="25485" y="51036"/>
                    <a:pt x="25652" y="51136"/>
                  </a:cubicBezTo>
                  <a:cubicBezTo>
                    <a:pt x="25718" y="51169"/>
                    <a:pt x="25818" y="51236"/>
                    <a:pt x="25952" y="51303"/>
                  </a:cubicBezTo>
                  <a:cubicBezTo>
                    <a:pt x="26052" y="51369"/>
                    <a:pt x="26219" y="51436"/>
                    <a:pt x="26352" y="51536"/>
                  </a:cubicBezTo>
                  <a:cubicBezTo>
                    <a:pt x="26452" y="51569"/>
                    <a:pt x="26552" y="51669"/>
                    <a:pt x="26652" y="51703"/>
                  </a:cubicBezTo>
                  <a:cubicBezTo>
                    <a:pt x="26786" y="51803"/>
                    <a:pt x="26953" y="51870"/>
                    <a:pt x="27053" y="51970"/>
                  </a:cubicBezTo>
                  <a:cubicBezTo>
                    <a:pt x="27153" y="52003"/>
                    <a:pt x="27219" y="52036"/>
                    <a:pt x="27353" y="52136"/>
                  </a:cubicBezTo>
                  <a:cubicBezTo>
                    <a:pt x="27520" y="52203"/>
                    <a:pt x="27686" y="52270"/>
                    <a:pt x="27820" y="52370"/>
                  </a:cubicBezTo>
                  <a:cubicBezTo>
                    <a:pt x="27887" y="52403"/>
                    <a:pt x="27987" y="52470"/>
                    <a:pt x="28020" y="52503"/>
                  </a:cubicBezTo>
                  <a:cubicBezTo>
                    <a:pt x="28287" y="52637"/>
                    <a:pt x="28487" y="52737"/>
                    <a:pt x="28721" y="52870"/>
                  </a:cubicBezTo>
                  <a:cubicBezTo>
                    <a:pt x="28787" y="52904"/>
                    <a:pt x="28821" y="52904"/>
                    <a:pt x="28854" y="52970"/>
                  </a:cubicBezTo>
                  <a:cubicBezTo>
                    <a:pt x="29021" y="53037"/>
                    <a:pt x="29221" y="53104"/>
                    <a:pt x="29388" y="53237"/>
                  </a:cubicBezTo>
                  <a:lnTo>
                    <a:pt x="29655" y="53371"/>
                  </a:lnTo>
                  <a:cubicBezTo>
                    <a:pt x="29821" y="53471"/>
                    <a:pt x="29955" y="53504"/>
                    <a:pt x="30122" y="53571"/>
                  </a:cubicBezTo>
                  <a:cubicBezTo>
                    <a:pt x="30188" y="53638"/>
                    <a:pt x="30288" y="53671"/>
                    <a:pt x="30388" y="53704"/>
                  </a:cubicBezTo>
                  <a:cubicBezTo>
                    <a:pt x="30522" y="53804"/>
                    <a:pt x="30689" y="53838"/>
                    <a:pt x="30822" y="53904"/>
                  </a:cubicBezTo>
                  <a:lnTo>
                    <a:pt x="31056" y="54038"/>
                  </a:lnTo>
                  <a:cubicBezTo>
                    <a:pt x="31189" y="54138"/>
                    <a:pt x="31356" y="54171"/>
                    <a:pt x="31489" y="54238"/>
                  </a:cubicBezTo>
                  <a:lnTo>
                    <a:pt x="31723" y="54371"/>
                  </a:lnTo>
                  <a:cubicBezTo>
                    <a:pt x="31889" y="54471"/>
                    <a:pt x="32123" y="54538"/>
                    <a:pt x="32290" y="54638"/>
                  </a:cubicBezTo>
                  <a:cubicBezTo>
                    <a:pt x="32323" y="54638"/>
                    <a:pt x="32356" y="54672"/>
                    <a:pt x="32390" y="54672"/>
                  </a:cubicBezTo>
                  <a:cubicBezTo>
                    <a:pt x="32623" y="54738"/>
                    <a:pt x="32823" y="54838"/>
                    <a:pt x="33057" y="54972"/>
                  </a:cubicBezTo>
                  <a:cubicBezTo>
                    <a:pt x="33157" y="55005"/>
                    <a:pt x="33190" y="55005"/>
                    <a:pt x="33290" y="55039"/>
                  </a:cubicBezTo>
                  <a:cubicBezTo>
                    <a:pt x="33391" y="55072"/>
                    <a:pt x="33557" y="55172"/>
                    <a:pt x="33691" y="55205"/>
                  </a:cubicBezTo>
                  <a:cubicBezTo>
                    <a:pt x="33791" y="55239"/>
                    <a:pt x="33858" y="55305"/>
                    <a:pt x="33958" y="55305"/>
                  </a:cubicBezTo>
                  <a:cubicBezTo>
                    <a:pt x="34058" y="55339"/>
                    <a:pt x="34191" y="55406"/>
                    <a:pt x="34325" y="55472"/>
                  </a:cubicBezTo>
                  <a:cubicBezTo>
                    <a:pt x="34391" y="55506"/>
                    <a:pt x="34491" y="55539"/>
                    <a:pt x="34558" y="55539"/>
                  </a:cubicBezTo>
                  <a:cubicBezTo>
                    <a:pt x="34691" y="55572"/>
                    <a:pt x="34825" y="55606"/>
                    <a:pt x="34958" y="55706"/>
                  </a:cubicBezTo>
                  <a:cubicBezTo>
                    <a:pt x="35025" y="55739"/>
                    <a:pt x="35125" y="55739"/>
                    <a:pt x="35158" y="55772"/>
                  </a:cubicBezTo>
                  <a:cubicBezTo>
                    <a:pt x="35292" y="55839"/>
                    <a:pt x="35459" y="55906"/>
                    <a:pt x="35559" y="55939"/>
                  </a:cubicBezTo>
                  <a:cubicBezTo>
                    <a:pt x="35625" y="55939"/>
                    <a:pt x="35659" y="56006"/>
                    <a:pt x="35726" y="56006"/>
                  </a:cubicBezTo>
                  <a:cubicBezTo>
                    <a:pt x="35959" y="56073"/>
                    <a:pt x="36126" y="56106"/>
                    <a:pt x="36293" y="56206"/>
                  </a:cubicBezTo>
                  <a:cubicBezTo>
                    <a:pt x="36326" y="56206"/>
                    <a:pt x="36359" y="56239"/>
                    <a:pt x="36393" y="56239"/>
                  </a:cubicBezTo>
                  <a:cubicBezTo>
                    <a:pt x="36526" y="56306"/>
                    <a:pt x="36693" y="56340"/>
                    <a:pt x="36826" y="56406"/>
                  </a:cubicBezTo>
                  <a:cubicBezTo>
                    <a:pt x="36893" y="56440"/>
                    <a:pt x="36960" y="56440"/>
                    <a:pt x="37026" y="56506"/>
                  </a:cubicBezTo>
                  <a:cubicBezTo>
                    <a:pt x="37160" y="56540"/>
                    <a:pt x="37227" y="56573"/>
                    <a:pt x="37360" y="56606"/>
                  </a:cubicBezTo>
                  <a:cubicBezTo>
                    <a:pt x="37460" y="56673"/>
                    <a:pt x="37493" y="56673"/>
                    <a:pt x="37560" y="56706"/>
                  </a:cubicBezTo>
                  <a:cubicBezTo>
                    <a:pt x="37660" y="56740"/>
                    <a:pt x="37794" y="56773"/>
                    <a:pt x="37860" y="56773"/>
                  </a:cubicBezTo>
                  <a:cubicBezTo>
                    <a:pt x="37894" y="56773"/>
                    <a:pt x="37994" y="56840"/>
                    <a:pt x="38027" y="56840"/>
                  </a:cubicBezTo>
                  <a:cubicBezTo>
                    <a:pt x="38161" y="56873"/>
                    <a:pt x="38227" y="56907"/>
                    <a:pt x="38327" y="56907"/>
                  </a:cubicBezTo>
                  <a:cubicBezTo>
                    <a:pt x="38361" y="56907"/>
                    <a:pt x="38394" y="56940"/>
                    <a:pt x="38461" y="56940"/>
                  </a:cubicBezTo>
                  <a:cubicBezTo>
                    <a:pt x="38561" y="57007"/>
                    <a:pt x="38728" y="57040"/>
                    <a:pt x="38861" y="57073"/>
                  </a:cubicBezTo>
                  <a:cubicBezTo>
                    <a:pt x="43398" y="58508"/>
                    <a:pt x="47034" y="58408"/>
                    <a:pt x="52471" y="66213"/>
                  </a:cubicBezTo>
                  <a:cubicBezTo>
                    <a:pt x="55873" y="71183"/>
                    <a:pt x="61144" y="84793"/>
                    <a:pt x="64479" y="94100"/>
                  </a:cubicBezTo>
                  <a:lnTo>
                    <a:pt x="100605" y="94100"/>
                  </a:lnTo>
                  <a:cubicBezTo>
                    <a:pt x="95101" y="85794"/>
                    <a:pt x="87262" y="74052"/>
                    <a:pt x="83093" y="68181"/>
                  </a:cubicBezTo>
                  <a:cubicBezTo>
                    <a:pt x="76255" y="58508"/>
                    <a:pt x="73252" y="54004"/>
                    <a:pt x="70917" y="49902"/>
                  </a:cubicBezTo>
                  <a:cubicBezTo>
                    <a:pt x="69516" y="47400"/>
                    <a:pt x="68049" y="43163"/>
                    <a:pt x="66214" y="38360"/>
                  </a:cubicBezTo>
                  <a:cubicBezTo>
                    <a:pt x="66247" y="38260"/>
                    <a:pt x="66247" y="38227"/>
                    <a:pt x="66314" y="38160"/>
                  </a:cubicBezTo>
                  <a:cubicBezTo>
                    <a:pt x="66648" y="36926"/>
                    <a:pt x="66081" y="35725"/>
                    <a:pt x="65080" y="35391"/>
                  </a:cubicBezTo>
                  <a:cubicBezTo>
                    <a:pt x="64213" y="33223"/>
                    <a:pt x="63312" y="31021"/>
                    <a:pt x="62211" y="28853"/>
                  </a:cubicBezTo>
                  <a:cubicBezTo>
                    <a:pt x="58242" y="20714"/>
                    <a:pt x="53905" y="13209"/>
                    <a:pt x="51503" y="10240"/>
                  </a:cubicBezTo>
                  <a:cubicBezTo>
                    <a:pt x="50002" y="8405"/>
                    <a:pt x="45799" y="8539"/>
                    <a:pt x="42030" y="8505"/>
                  </a:cubicBezTo>
                  <a:lnTo>
                    <a:pt x="41963" y="8505"/>
                  </a:lnTo>
                  <a:cubicBezTo>
                    <a:pt x="41630" y="8505"/>
                    <a:pt x="41296" y="8505"/>
                    <a:pt x="40963" y="8472"/>
                  </a:cubicBezTo>
                  <a:lnTo>
                    <a:pt x="40295" y="8472"/>
                  </a:lnTo>
                  <a:cubicBezTo>
                    <a:pt x="40129" y="8472"/>
                    <a:pt x="39995" y="8472"/>
                    <a:pt x="39828" y="8405"/>
                  </a:cubicBezTo>
                  <a:lnTo>
                    <a:pt x="39728" y="8405"/>
                  </a:lnTo>
                  <a:cubicBezTo>
                    <a:pt x="39628" y="8405"/>
                    <a:pt x="39462" y="8372"/>
                    <a:pt x="39328" y="8372"/>
                  </a:cubicBezTo>
                  <a:lnTo>
                    <a:pt x="39228" y="8372"/>
                  </a:lnTo>
                  <a:cubicBezTo>
                    <a:pt x="39128" y="8372"/>
                    <a:pt x="38995" y="8338"/>
                    <a:pt x="38894" y="8338"/>
                  </a:cubicBezTo>
                  <a:lnTo>
                    <a:pt x="38794" y="8338"/>
                  </a:lnTo>
                  <a:cubicBezTo>
                    <a:pt x="38661" y="8338"/>
                    <a:pt x="38528" y="8305"/>
                    <a:pt x="38461" y="8305"/>
                  </a:cubicBezTo>
                  <a:lnTo>
                    <a:pt x="38327" y="8305"/>
                  </a:lnTo>
                  <a:cubicBezTo>
                    <a:pt x="38194" y="8305"/>
                    <a:pt x="38127" y="8238"/>
                    <a:pt x="38027" y="8238"/>
                  </a:cubicBezTo>
                  <a:cubicBezTo>
                    <a:pt x="37994" y="8238"/>
                    <a:pt x="37960" y="8238"/>
                    <a:pt x="37894" y="8205"/>
                  </a:cubicBezTo>
                  <a:cubicBezTo>
                    <a:pt x="37827" y="8172"/>
                    <a:pt x="37694" y="8172"/>
                    <a:pt x="37627" y="8138"/>
                  </a:cubicBezTo>
                  <a:cubicBezTo>
                    <a:pt x="37560" y="8138"/>
                    <a:pt x="37527" y="8138"/>
                    <a:pt x="37493" y="8072"/>
                  </a:cubicBezTo>
                  <a:cubicBezTo>
                    <a:pt x="37393" y="8038"/>
                    <a:pt x="37327" y="8038"/>
                    <a:pt x="37227" y="8005"/>
                  </a:cubicBezTo>
                  <a:cubicBezTo>
                    <a:pt x="37193" y="8005"/>
                    <a:pt x="37160" y="7972"/>
                    <a:pt x="37127" y="7972"/>
                  </a:cubicBezTo>
                  <a:cubicBezTo>
                    <a:pt x="37026" y="7905"/>
                    <a:pt x="36993" y="7905"/>
                    <a:pt x="36893" y="7871"/>
                  </a:cubicBezTo>
                  <a:cubicBezTo>
                    <a:pt x="36860" y="7838"/>
                    <a:pt x="36793" y="7838"/>
                    <a:pt x="36726" y="7805"/>
                  </a:cubicBezTo>
                  <a:cubicBezTo>
                    <a:pt x="36626" y="7738"/>
                    <a:pt x="36526" y="7671"/>
                    <a:pt x="36393" y="7638"/>
                  </a:cubicBezTo>
                  <a:cubicBezTo>
                    <a:pt x="36326" y="7571"/>
                    <a:pt x="36193" y="7505"/>
                    <a:pt x="36059" y="7471"/>
                  </a:cubicBezTo>
                  <a:cubicBezTo>
                    <a:pt x="36026" y="7404"/>
                    <a:pt x="35992" y="7404"/>
                    <a:pt x="35959" y="7371"/>
                  </a:cubicBezTo>
                  <a:cubicBezTo>
                    <a:pt x="35859" y="7338"/>
                    <a:pt x="35826" y="7304"/>
                    <a:pt x="35726" y="7238"/>
                  </a:cubicBezTo>
                  <a:cubicBezTo>
                    <a:pt x="35692" y="7204"/>
                    <a:pt x="35625" y="7171"/>
                    <a:pt x="35525" y="7138"/>
                  </a:cubicBezTo>
                  <a:cubicBezTo>
                    <a:pt x="35492" y="7071"/>
                    <a:pt x="35392" y="7038"/>
                    <a:pt x="35359" y="7004"/>
                  </a:cubicBezTo>
                  <a:cubicBezTo>
                    <a:pt x="35292" y="6971"/>
                    <a:pt x="35192" y="6904"/>
                    <a:pt x="35125" y="6837"/>
                  </a:cubicBezTo>
                  <a:cubicBezTo>
                    <a:pt x="35058" y="6804"/>
                    <a:pt x="35025" y="6737"/>
                    <a:pt x="34958" y="6737"/>
                  </a:cubicBezTo>
                  <a:cubicBezTo>
                    <a:pt x="34858" y="6704"/>
                    <a:pt x="34792" y="6637"/>
                    <a:pt x="34691" y="6571"/>
                  </a:cubicBezTo>
                  <a:cubicBezTo>
                    <a:pt x="34658" y="6537"/>
                    <a:pt x="34625" y="6504"/>
                    <a:pt x="34525" y="6504"/>
                  </a:cubicBezTo>
                  <a:cubicBezTo>
                    <a:pt x="34458" y="6470"/>
                    <a:pt x="34325" y="6370"/>
                    <a:pt x="34224" y="6304"/>
                  </a:cubicBezTo>
                  <a:cubicBezTo>
                    <a:pt x="34191" y="6237"/>
                    <a:pt x="34158" y="6237"/>
                    <a:pt x="34124" y="6204"/>
                  </a:cubicBezTo>
                  <a:cubicBezTo>
                    <a:pt x="33991" y="6137"/>
                    <a:pt x="33891" y="6037"/>
                    <a:pt x="33791" y="6003"/>
                  </a:cubicBezTo>
                  <a:cubicBezTo>
                    <a:pt x="33724" y="5970"/>
                    <a:pt x="33691" y="5970"/>
                    <a:pt x="33657" y="5903"/>
                  </a:cubicBezTo>
                  <a:cubicBezTo>
                    <a:pt x="33524" y="5837"/>
                    <a:pt x="33357" y="5703"/>
                    <a:pt x="33190" y="5637"/>
                  </a:cubicBezTo>
                  <a:cubicBezTo>
                    <a:pt x="29656" y="3207"/>
                    <a:pt x="24987" y="1"/>
                    <a:pt x="22855" y="1"/>
                  </a:cubicBezTo>
                  <a:close/>
                </a:path>
              </a:pathLst>
            </a:custGeom>
            <a:solidFill>
              <a:srgbClr val="212529">
                <a:alpha val="39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4493375" y="4040825"/>
              <a:ext cx="443275" cy="304300"/>
            </a:xfrm>
            <a:custGeom>
              <a:avLst/>
              <a:gdLst/>
              <a:ahLst/>
              <a:cxnLst/>
              <a:rect l="l" t="t" r="r" b="b"/>
              <a:pathLst>
                <a:path w="17731" h="12172" extrusionOk="0">
                  <a:moveTo>
                    <a:pt x="8307" y="1"/>
                  </a:moveTo>
                  <a:cubicBezTo>
                    <a:pt x="7339" y="1602"/>
                    <a:pt x="6772" y="2669"/>
                    <a:pt x="6505" y="3170"/>
                  </a:cubicBezTo>
                  <a:cubicBezTo>
                    <a:pt x="5405" y="5171"/>
                    <a:pt x="1" y="9808"/>
                    <a:pt x="1" y="9808"/>
                  </a:cubicBezTo>
                  <a:cubicBezTo>
                    <a:pt x="640" y="11599"/>
                    <a:pt x="2031" y="12171"/>
                    <a:pt x="3472" y="12171"/>
                  </a:cubicBezTo>
                  <a:cubicBezTo>
                    <a:pt x="5036" y="12171"/>
                    <a:pt x="6658" y="11496"/>
                    <a:pt x="7439" y="10975"/>
                  </a:cubicBezTo>
                  <a:cubicBezTo>
                    <a:pt x="8940" y="9975"/>
                    <a:pt x="11909" y="6706"/>
                    <a:pt x="11909" y="6706"/>
                  </a:cubicBezTo>
                  <a:cubicBezTo>
                    <a:pt x="11971" y="6706"/>
                    <a:pt x="17731" y="2763"/>
                    <a:pt x="17214" y="2763"/>
                  </a:cubicBezTo>
                  <a:cubicBezTo>
                    <a:pt x="17175" y="2763"/>
                    <a:pt x="17098" y="2786"/>
                    <a:pt x="16979" y="2836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4660175" y="4040825"/>
              <a:ext cx="440800" cy="335475"/>
            </a:xfrm>
            <a:custGeom>
              <a:avLst/>
              <a:gdLst/>
              <a:ahLst/>
              <a:cxnLst/>
              <a:rect l="l" t="t" r="r" b="b"/>
              <a:pathLst>
                <a:path w="17632" h="13419" extrusionOk="0">
                  <a:moveTo>
                    <a:pt x="9107" y="1"/>
                  </a:moveTo>
                  <a:cubicBezTo>
                    <a:pt x="7639" y="2269"/>
                    <a:pt x="6838" y="3804"/>
                    <a:pt x="6505" y="4437"/>
                  </a:cubicBezTo>
                  <a:cubicBezTo>
                    <a:pt x="5404" y="6439"/>
                    <a:pt x="0" y="11042"/>
                    <a:pt x="0" y="11042"/>
                  </a:cubicBezTo>
                  <a:cubicBezTo>
                    <a:pt x="638" y="12843"/>
                    <a:pt x="2022" y="13418"/>
                    <a:pt x="3457" y="13418"/>
                  </a:cubicBezTo>
                  <a:cubicBezTo>
                    <a:pt x="5026" y="13418"/>
                    <a:pt x="6655" y="12732"/>
                    <a:pt x="7439" y="12210"/>
                  </a:cubicBezTo>
                  <a:cubicBezTo>
                    <a:pt x="8940" y="11209"/>
                    <a:pt x="11909" y="7973"/>
                    <a:pt x="11909" y="7973"/>
                  </a:cubicBezTo>
                  <a:cubicBezTo>
                    <a:pt x="11970" y="7942"/>
                    <a:pt x="17631" y="4018"/>
                    <a:pt x="17216" y="4018"/>
                  </a:cubicBezTo>
                  <a:cubicBezTo>
                    <a:pt x="17181" y="4018"/>
                    <a:pt x="17105" y="4045"/>
                    <a:pt x="16979" y="4104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4850300" y="4040825"/>
              <a:ext cx="369650" cy="398025"/>
            </a:xfrm>
            <a:custGeom>
              <a:avLst/>
              <a:gdLst/>
              <a:ahLst/>
              <a:cxnLst/>
              <a:rect l="l" t="t" r="r" b="b"/>
              <a:pathLst>
                <a:path w="14786" h="15921" extrusionOk="0">
                  <a:moveTo>
                    <a:pt x="9074" y="1"/>
                  </a:moveTo>
                  <a:cubicBezTo>
                    <a:pt x="6872" y="3603"/>
                    <a:pt x="5838" y="6105"/>
                    <a:pt x="5471" y="6939"/>
                  </a:cubicBezTo>
                  <a:cubicBezTo>
                    <a:pt x="4537" y="8941"/>
                    <a:pt x="1" y="13544"/>
                    <a:pt x="1" y="13544"/>
                  </a:cubicBezTo>
                  <a:cubicBezTo>
                    <a:pt x="527" y="15345"/>
                    <a:pt x="1677" y="15920"/>
                    <a:pt x="2874" y="15920"/>
                  </a:cubicBezTo>
                  <a:cubicBezTo>
                    <a:pt x="4181" y="15920"/>
                    <a:pt x="5543" y="15234"/>
                    <a:pt x="6205" y="14711"/>
                  </a:cubicBezTo>
                  <a:cubicBezTo>
                    <a:pt x="7439" y="13711"/>
                    <a:pt x="9908" y="10475"/>
                    <a:pt x="9908" y="10475"/>
                  </a:cubicBezTo>
                  <a:cubicBezTo>
                    <a:pt x="10000" y="10475"/>
                    <a:pt x="14786" y="6526"/>
                    <a:pt x="14405" y="6526"/>
                  </a:cubicBezTo>
                  <a:cubicBezTo>
                    <a:pt x="14375" y="6526"/>
                    <a:pt x="14312" y="6551"/>
                    <a:pt x="14211" y="6606"/>
                  </a:cubicBezTo>
                  <a:lnTo>
                    <a:pt x="14211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4239875" y="3769850"/>
              <a:ext cx="2537650" cy="2596000"/>
            </a:xfrm>
            <a:custGeom>
              <a:avLst/>
              <a:gdLst/>
              <a:ahLst/>
              <a:cxnLst/>
              <a:rect l="l" t="t" r="r" b="b"/>
              <a:pathLst>
                <a:path w="101506" h="103840" extrusionOk="0">
                  <a:moveTo>
                    <a:pt x="17649" y="0"/>
                  </a:moveTo>
                  <a:cubicBezTo>
                    <a:pt x="17529" y="0"/>
                    <a:pt x="17416" y="11"/>
                    <a:pt x="17312" y="32"/>
                  </a:cubicBezTo>
                  <a:cubicBezTo>
                    <a:pt x="14777" y="599"/>
                    <a:pt x="9407" y="11974"/>
                    <a:pt x="8273" y="13975"/>
                  </a:cubicBezTo>
                  <a:cubicBezTo>
                    <a:pt x="7205" y="15977"/>
                    <a:pt x="1768" y="20614"/>
                    <a:pt x="1768" y="20614"/>
                  </a:cubicBezTo>
                  <a:cubicBezTo>
                    <a:pt x="2404" y="22393"/>
                    <a:pt x="3781" y="22969"/>
                    <a:pt x="5194" y="22969"/>
                  </a:cubicBezTo>
                  <a:cubicBezTo>
                    <a:pt x="6746" y="22969"/>
                    <a:pt x="8341" y="22273"/>
                    <a:pt x="9040" y="21714"/>
                  </a:cubicBezTo>
                  <a:cubicBezTo>
                    <a:pt x="10508" y="20714"/>
                    <a:pt x="13476" y="17478"/>
                    <a:pt x="13476" y="17478"/>
                  </a:cubicBezTo>
                  <a:cubicBezTo>
                    <a:pt x="15678" y="17278"/>
                    <a:pt x="18647" y="13375"/>
                    <a:pt x="18647" y="13375"/>
                  </a:cubicBezTo>
                  <a:cubicBezTo>
                    <a:pt x="26853" y="17278"/>
                    <a:pt x="28287" y="19680"/>
                    <a:pt x="28420" y="24783"/>
                  </a:cubicBezTo>
                  <a:cubicBezTo>
                    <a:pt x="28487" y="29854"/>
                    <a:pt x="22850" y="34524"/>
                    <a:pt x="22850" y="34524"/>
                  </a:cubicBezTo>
                  <a:cubicBezTo>
                    <a:pt x="21838" y="34054"/>
                    <a:pt x="20689" y="33946"/>
                    <a:pt x="19849" y="33946"/>
                  </a:cubicBezTo>
                  <a:cubicBezTo>
                    <a:pt x="19137" y="33946"/>
                    <a:pt x="18647" y="34023"/>
                    <a:pt x="18647" y="34023"/>
                  </a:cubicBezTo>
                  <a:cubicBezTo>
                    <a:pt x="17218" y="32485"/>
                    <a:pt x="14274" y="32349"/>
                    <a:pt x="13279" y="32349"/>
                  </a:cubicBezTo>
                  <a:cubicBezTo>
                    <a:pt x="13066" y="32349"/>
                    <a:pt x="12943" y="32355"/>
                    <a:pt x="12943" y="32355"/>
                  </a:cubicBezTo>
                  <a:cubicBezTo>
                    <a:pt x="13977" y="28319"/>
                    <a:pt x="12342" y="26818"/>
                    <a:pt x="11342" y="25784"/>
                  </a:cubicBezTo>
                  <a:cubicBezTo>
                    <a:pt x="10458" y="24887"/>
                    <a:pt x="8692" y="24376"/>
                    <a:pt x="6981" y="24376"/>
                  </a:cubicBezTo>
                  <a:cubicBezTo>
                    <a:pt x="4431" y="24376"/>
                    <a:pt x="2004" y="25510"/>
                    <a:pt x="2802" y="28186"/>
                  </a:cubicBezTo>
                  <a:cubicBezTo>
                    <a:pt x="4136" y="32656"/>
                    <a:pt x="0" y="33156"/>
                    <a:pt x="1468" y="36291"/>
                  </a:cubicBezTo>
                  <a:cubicBezTo>
                    <a:pt x="4403" y="42496"/>
                    <a:pt x="6505" y="38493"/>
                    <a:pt x="12342" y="45064"/>
                  </a:cubicBezTo>
                  <a:cubicBezTo>
                    <a:pt x="18180" y="51636"/>
                    <a:pt x="29088" y="55872"/>
                    <a:pt x="33624" y="57306"/>
                  </a:cubicBezTo>
                  <a:cubicBezTo>
                    <a:pt x="38161" y="58707"/>
                    <a:pt x="41797" y="58641"/>
                    <a:pt x="47200" y="66480"/>
                  </a:cubicBezTo>
                  <a:cubicBezTo>
                    <a:pt x="52638" y="74319"/>
                    <a:pt x="62478" y="103840"/>
                    <a:pt x="62478" y="103840"/>
                  </a:cubicBezTo>
                  <a:lnTo>
                    <a:pt x="101506" y="103840"/>
                  </a:lnTo>
                  <a:cubicBezTo>
                    <a:pt x="101506" y="103840"/>
                    <a:pt x="84694" y="78188"/>
                    <a:pt x="77856" y="68481"/>
                  </a:cubicBezTo>
                  <a:cubicBezTo>
                    <a:pt x="70984" y="58741"/>
                    <a:pt x="68015" y="54204"/>
                    <a:pt x="65680" y="50135"/>
                  </a:cubicBezTo>
                  <a:cubicBezTo>
                    <a:pt x="63412" y="46032"/>
                    <a:pt x="60944" y="37192"/>
                    <a:pt x="56974" y="29020"/>
                  </a:cubicBezTo>
                  <a:cubicBezTo>
                    <a:pt x="53005" y="20847"/>
                    <a:pt x="48668" y="13308"/>
                    <a:pt x="46266" y="10340"/>
                  </a:cubicBezTo>
                  <a:cubicBezTo>
                    <a:pt x="43831" y="7337"/>
                    <a:pt x="34458" y="9539"/>
                    <a:pt x="31122" y="7671"/>
                  </a:cubicBezTo>
                  <a:cubicBezTo>
                    <a:pt x="27953" y="5878"/>
                    <a:pt x="20514" y="0"/>
                    <a:pt x="17649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3911300" y="4223925"/>
              <a:ext cx="1828825" cy="674675"/>
            </a:xfrm>
            <a:custGeom>
              <a:avLst/>
              <a:gdLst/>
              <a:ahLst/>
              <a:cxnLst/>
              <a:rect l="l" t="t" r="r" b="b"/>
              <a:pathLst>
                <a:path w="73153" h="26987" extrusionOk="0">
                  <a:moveTo>
                    <a:pt x="9322" y="1"/>
                  </a:moveTo>
                  <a:cubicBezTo>
                    <a:pt x="9090" y="1"/>
                    <a:pt x="8854" y="164"/>
                    <a:pt x="8740" y="449"/>
                  </a:cubicBezTo>
                  <a:lnTo>
                    <a:pt x="8573" y="983"/>
                  </a:lnTo>
                  <a:lnTo>
                    <a:pt x="4070" y="182"/>
                  </a:lnTo>
                  <a:cubicBezTo>
                    <a:pt x="3741" y="78"/>
                    <a:pt x="3430" y="19"/>
                    <a:pt x="3146" y="19"/>
                  </a:cubicBezTo>
                  <a:cubicBezTo>
                    <a:pt x="2883" y="19"/>
                    <a:pt x="2644" y="70"/>
                    <a:pt x="2435" y="182"/>
                  </a:cubicBezTo>
                  <a:cubicBezTo>
                    <a:pt x="2369" y="216"/>
                    <a:pt x="2235" y="349"/>
                    <a:pt x="2169" y="449"/>
                  </a:cubicBezTo>
                  <a:lnTo>
                    <a:pt x="868" y="216"/>
                  </a:lnTo>
                  <a:cubicBezTo>
                    <a:pt x="768" y="196"/>
                    <a:pt x="671" y="182"/>
                    <a:pt x="581" y="182"/>
                  </a:cubicBezTo>
                  <a:cubicBezTo>
                    <a:pt x="370" y="182"/>
                    <a:pt x="194" y="259"/>
                    <a:pt x="100" y="516"/>
                  </a:cubicBezTo>
                  <a:cubicBezTo>
                    <a:pt x="0" y="883"/>
                    <a:pt x="201" y="1116"/>
                    <a:pt x="534" y="1183"/>
                  </a:cubicBezTo>
                  <a:lnTo>
                    <a:pt x="1702" y="1783"/>
                  </a:lnTo>
                  <a:cubicBezTo>
                    <a:pt x="1735" y="2484"/>
                    <a:pt x="2335" y="2884"/>
                    <a:pt x="3069" y="3151"/>
                  </a:cubicBezTo>
                  <a:lnTo>
                    <a:pt x="7172" y="5219"/>
                  </a:lnTo>
                  <a:lnTo>
                    <a:pt x="7005" y="5786"/>
                  </a:lnTo>
                  <a:cubicBezTo>
                    <a:pt x="6872" y="6120"/>
                    <a:pt x="7039" y="6453"/>
                    <a:pt x="7272" y="6553"/>
                  </a:cubicBezTo>
                  <a:lnTo>
                    <a:pt x="8540" y="6987"/>
                  </a:lnTo>
                  <a:cubicBezTo>
                    <a:pt x="8588" y="7001"/>
                    <a:pt x="8637" y="7007"/>
                    <a:pt x="8686" y="7007"/>
                  </a:cubicBezTo>
                  <a:cubicBezTo>
                    <a:pt x="8877" y="7007"/>
                    <a:pt x="9067" y="6906"/>
                    <a:pt x="9174" y="6720"/>
                  </a:cubicBezTo>
                  <a:lnTo>
                    <a:pt x="36226" y="16494"/>
                  </a:lnTo>
                  <a:cubicBezTo>
                    <a:pt x="36193" y="16828"/>
                    <a:pt x="36360" y="17128"/>
                    <a:pt x="36593" y="17194"/>
                  </a:cubicBezTo>
                  <a:lnTo>
                    <a:pt x="38128" y="17695"/>
                  </a:lnTo>
                  <a:cubicBezTo>
                    <a:pt x="38188" y="17717"/>
                    <a:pt x="38249" y="17728"/>
                    <a:pt x="38311" y="17728"/>
                  </a:cubicBezTo>
                  <a:cubicBezTo>
                    <a:pt x="38523" y="17728"/>
                    <a:pt x="38732" y="17601"/>
                    <a:pt x="38861" y="17395"/>
                  </a:cubicBezTo>
                  <a:lnTo>
                    <a:pt x="63246" y="26201"/>
                  </a:lnTo>
                  <a:cubicBezTo>
                    <a:pt x="63576" y="26318"/>
                    <a:pt x="63917" y="26374"/>
                    <a:pt x="64257" y="26374"/>
                  </a:cubicBezTo>
                  <a:cubicBezTo>
                    <a:pt x="64981" y="26374"/>
                    <a:pt x="65702" y="26121"/>
                    <a:pt x="66314" y="25667"/>
                  </a:cubicBezTo>
                  <a:lnTo>
                    <a:pt x="67282" y="26001"/>
                  </a:lnTo>
                  <a:lnTo>
                    <a:pt x="69717" y="26868"/>
                  </a:lnTo>
                  <a:cubicBezTo>
                    <a:pt x="69933" y="26948"/>
                    <a:pt x="70154" y="26986"/>
                    <a:pt x="70375" y="26986"/>
                  </a:cubicBezTo>
                  <a:cubicBezTo>
                    <a:pt x="71349" y="26986"/>
                    <a:pt x="72311" y="26248"/>
                    <a:pt x="72719" y="25133"/>
                  </a:cubicBezTo>
                  <a:cubicBezTo>
                    <a:pt x="73153" y="23566"/>
                    <a:pt x="72586" y="22131"/>
                    <a:pt x="71385" y="21731"/>
                  </a:cubicBezTo>
                  <a:lnTo>
                    <a:pt x="67949" y="20664"/>
                  </a:lnTo>
                  <a:cubicBezTo>
                    <a:pt x="67949" y="20597"/>
                    <a:pt x="67916" y="20564"/>
                    <a:pt x="67916" y="20530"/>
                  </a:cubicBezTo>
                  <a:cubicBezTo>
                    <a:pt x="67916" y="20497"/>
                    <a:pt x="67849" y="20463"/>
                    <a:pt x="67849" y="20397"/>
                  </a:cubicBezTo>
                  <a:cubicBezTo>
                    <a:pt x="67815" y="20363"/>
                    <a:pt x="67815" y="20263"/>
                    <a:pt x="67782" y="20230"/>
                  </a:cubicBezTo>
                  <a:cubicBezTo>
                    <a:pt x="67782" y="20197"/>
                    <a:pt x="67749" y="20163"/>
                    <a:pt x="67715" y="20130"/>
                  </a:cubicBezTo>
                  <a:cubicBezTo>
                    <a:pt x="67649" y="20063"/>
                    <a:pt x="67649" y="19996"/>
                    <a:pt x="67615" y="19963"/>
                  </a:cubicBezTo>
                  <a:cubicBezTo>
                    <a:pt x="67582" y="19863"/>
                    <a:pt x="67549" y="19796"/>
                    <a:pt x="67449" y="19663"/>
                  </a:cubicBezTo>
                  <a:cubicBezTo>
                    <a:pt x="67415" y="19630"/>
                    <a:pt x="67415" y="19563"/>
                    <a:pt x="67382" y="19529"/>
                  </a:cubicBezTo>
                  <a:cubicBezTo>
                    <a:pt x="67315" y="19496"/>
                    <a:pt x="67282" y="19396"/>
                    <a:pt x="67248" y="19363"/>
                  </a:cubicBezTo>
                  <a:cubicBezTo>
                    <a:pt x="67215" y="19329"/>
                    <a:pt x="67215" y="19296"/>
                    <a:pt x="67148" y="19229"/>
                  </a:cubicBezTo>
                  <a:lnTo>
                    <a:pt x="67048" y="19129"/>
                  </a:lnTo>
                  <a:lnTo>
                    <a:pt x="66948" y="19029"/>
                  </a:lnTo>
                  <a:lnTo>
                    <a:pt x="66815" y="18896"/>
                  </a:lnTo>
                  <a:cubicBezTo>
                    <a:pt x="66781" y="18862"/>
                    <a:pt x="66748" y="18862"/>
                    <a:pt x="66715" y="18829"/>
                  </a:cubicBezTo>
                  <a:cubicBezTo>
                    <a:pt x="66648" y="18796"/>
                    <a:pt x="66581" y="18729"/>
                    <a:pt x="66548" y="18696"/>
                  </a:cubicBezTo>
                  <a:cubicBezTo>
                    <a:pt x="66481" y="18662"/>
                    <a:pt x="66448" y="18662"/>
                    <a:pt x="66414" y="18629"/>
                  </a:cubicBezTo>
                  <a:cubicBezTo>
                    <a:pt x="66314" y="18562"/>
                    <a:pt x="66281" y="18529"/>
                    <a:pt x="66214" y="18529"/>
                  </a:cubicBezTo>
                  <a:cubicBezTo>
                    <a:pt x="66148" y="18529"/>
                    <a:pt x="66114" y="18495"/>
                    <a:pt x="66114" y="18495"/>
                  </a:cubicBezTo>
                  <a:cubicBezTo>
                    <a:pt x="66048" y="18462"/>
                    <a:pt x="65914" y="18395"/>
                    <a:pt x="65781" y="18362"/>
                  </a:cubicBezTo>
                  <a:lnTo>
                    <a:pt x="41063" y="10523"/>
                  </a:lnTo>
                  <a:cubicBezTo>
                    <a:pt x="41063" y="10223"/>
                    <a:pt x="40930" y="9989"/>
                    <a:pt x="40696" y="9889"/>
                  </a:cubicBezTo>
                  <a:lnTo>
                    <a:pt x="39128" y="9389"/>
                  </a:lnTo>
                  <a:cubicBezTo>
                    <a:pt x="39088" y="9377"/>
                    <a:pt x="39045" y="9372"/>
                    <a:pt x="39001" y="9372"/>
                  </a:cubicBezTo>
                  <a:cubicBezTo>
                    <a:pt x="38786" y="9372"/>
                    <a:pt x="38538" y="9501"/>
                    <a:pt x="38428" y="9722"/>
                  </a:cubicBezTo>
                  <a:lnTo>
                    <a:pt x="11042" y="1016"/>
                  </a:lnTo>
                  <a:cubicBezTo>
                    <a:pt x="11075" y="783"/>
                    <a:pt x="10942" y="516"/>
                    <a:pt x="10708" y="449"/>
                  </a:cubicBezTo>
                  <a:lnTo>
                    <a:pt x="9440" y="15"/>
                  </a:lnTo>
                  <a:cubicBezTo>
                    <a:pt x="9402" y="6"/>
                    <a:pt x="9362" y="1"/>
                    <a:pt x="9322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5660875" y="4642100"/>
              <a:ext cx="111775" cy="141800"/>
            </a:xfrm>
            <a:custGeom>
              <a:avLst/>
              <a:gdLst/>
              <a:ahLst/>
              <a:cxnLst/>
              <a:rect l="l" t="t" r="r" b="b"/>
              <a:pathLst>
                <a:path w="4471" h="5672" extrusionOk="0">
                  <a:moveTo>
                    <a:pt x="1335" y="0"/>
                  </a:moveTo>
                  <a:lnTo>
                    <a:pt x="1" y="4904"/>
                  </a:lnTo>
                  <a:lnTo>
                    <a:pt x="2769" y="5671"/>
                  </a:lnTo>
                  <a:cubicBezTo>
                    <a:pt x="3470" y="5171"/>
                    <a:pt x="3970" y="4404"/>
                    <a:pt x="4237" y="3436"/>
                  </a:cubicBezTo>
                  <a:cubicBezTo>
                    <a:pt x="4471" y="2469"/>
                    <a:pt x="4437" y="1568"/>
                    <a:pt x="4137" y="734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4013025" y="4248625"/>
              <a:ext cx="62575" cy="41575"/>
            </a:xfrm>
            <a:custGeom>
              <a:avLst/>
              <a:gdLst/>
              <a:ahLst/>
              <a:cxnLst/>
              <a:rect l="l" t="t" r="r" b="b"/>
              <a:pathLst>
                <a:path w="2503" h="1663" extrusionOk="0">
                  <a:moveTo>
                    <a:pt x="588" y="1"/>
                  </a:moveTo>
                  <a:cubicBezTo>
                    <a:pt x="363" y="1"/>
                    <a:pt x="184" y="89"/>
                    <a:pt x="134" y="362"/>
                  </a:cubicBezTo>
                  <a:cubicBezTo>
                    <a:pt x="1" y="695"/>
                    <a:pt x="234" y="895"/>
                    <a:pt x="601" y="996"/>
                  </a:cubicBezTo>
                  <a:lnTo>
                    <a:pt x="2136" y="1663"/>
                  </a:lnTo>
                  <a:lnTo>
                    <a:pt x="2503" y="195"/>
                  </a:lnTo>
                  <a:lnTo>
                    <a:pt x="835" y="28"/>
                  </a:lnTo>
                  <a:cubicBezTo>
                    <a:pt x="749" y="11"/>
                    <a:pt x="666" y="1"/>
                    <a:pt x="588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4050575" y="4239150"/>
              <a:ext cx="190975" cy="130275"/>
            </a:xfrm>
            <a:custGeom>
              <a:avLst/>
              <a:gdLst/>
              <a:ahLst/>
              <a:cxnLst/>
              <a:rect l="l" t="t" r="r" b="b"/>
              <a:pathLst>
                <a:path w="7639" h="5211" extrusionOk="0">
                  <a:moveTo>
                    <a:pt x="1741" y="0"/>
                  </a:moveTo>
                  <a:cubicBezTo>
                    <a:pt x="1094" y="0"/>
                    <a:pt x="575" y="283"/>
                    <a:pt x="334" y="1174"/>
                  </a:cubicBezTo>
                  <a:cubicBezTo>
                    <a:pt x="0" y="2375"/>
                    <a:pt x="767" y="2876"/>
                    <a:pt x="1701" y="3176"/>
                  </a:cubicBezTo>
                  <a:lnTo>
                    <a:pt x="6438" y="5211"/>
                  </a:lnTo>
                  <a:lnTo>
                    <a:pt x="7639" y="707"/>
                  </a:lnTo>
                  <a:lnTo>
                    <a:pt x="2535" y="107"/>
                  </a:lnTo>
                  <a:cubicBezTo>
                    <a:pt x="2257" y="42"/>
                    <a:pt x="1990" y="0"/>
                    <a:pt x="1741" y="0"/>
                  </a:cubicBezTo>
                  <a:close/>
                </a:path>
              </a:pathLst>
            </a:custGeom>
            <a:solidFill>
              <a:srgbClr val="3554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4058075" y="4239150"/>
              <a:ext cx="183475" cy="81075"/>
            </a:xfrm>
            <a:custGeom>
              <a:avLst/>
              <a:gdLst/>
              <a:ahLst/>
              <a:cxnLst/>
              <a:rect l="l" t="t" r="r" b="b"/>
              <a:pathLst>
                <a:path w="7339" h="3243" extrusionOk="0">
                  <a:moveTo>
                    <a:pt x="1441" y="0"/>
                  </a:moveTo>
                  <a:cubicBezTo>
                    <a:pt x="794" y="0"/>
                    <a:pt x="275" y="283"/>
                    <a:pt x="34" y="1174"/>
                  </a:cubicBezTo>
                  <a:cubicBezTo>
                    <a:pt x="0" y="1241"/>
                    <a:pt x="0" y="1375"/>
                    <a:pt x="0" y="1441"/>
                  </a:cubicBezTo>
                  <a:lnTo>
                    <a:pt x="6672" y="3243"/>
                  </a:lnTo>
                  <a:lnTo>
                    <a:pt x="7339" y="707"/>
                  </a:lnTo>
                  <a:lnTo>
                    <a:pt x="2235" y="107"/>
                  </a:lnTo>
                  <a:cubicBezTo>
                    <a:pt x="1957" y="42"/>
                    <a:pt x="1690" y="0"/>
                    <a:pt x="1441" y="0"/>
                  </a:cubicBez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4232350" y="4248475"/>
              <a:ext cx="1523625" cy="551075"/>
            </a:xfrm>
            <a:custGeom>
              <a:avLst/>
              <a:gdLst/>
              <a:ahLst/>
              <a:cxnLst/>
              <a:rect l="l" t="t" r="r" b="b"/>
              <a:pathLst>
                <a:path w="60945" h="22043" extrusionOk="0">
                  <a:moveTo>
                    <a:pt x="1535" y="1"/>
                  </a:moveTo>
                  <a:lnTo>
                    <a:pt x="1" y="5738"/>
                  </a:lnTo>
                  <a:lnTo>
                    <a:pt x="55907" y="21917"/>
                  </a:lnTo>
                  <a:cubicBezTo>
                    <a:pt x="56184" y="22002"/>
                    <a:pt x="56465" y="22043"/>
                    <a:pt x="56744" y="22043"/>
                  </a:cubicBezTo>
                  <a:cubicBezTo>
                    <a:pt x="58315" y="22043"/>
                    <a:pt x="59839" y="20751"/>
                    <a:pt x="60377" y="18881"/>
                  </a:cubicBezTo>
                  <a:cubicBezTo>
                    <a:pt x="60944" y="16679"/>
                    <a:pt x="59910" y="14511"/>
                    <a:pt x="58009" y="1404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4258200" y="4248475"/>
              <a:ext cx="1490275" cy="450350"/>
            </a:xfrm>
            <a:custGeom>
              <a:avLst/>
              <a:gdLst/>
              <a:ahLst/>
              <a:cxnLst/>
              <a:rect l="l" t="t" r="r" b="b"/>
              <a:pathLst>
                <a:path w="59611" h="18014" extrusionOk="0">
                  <a:moveTo>
                    <a:pt x="535" y="1"/>
                  </a:moveTo>
                  <a:lnTo>
                    <a:pt x="1" y="2036"/>
                  </a:lnTo>
                  <a:lnTo>
                    <a:pt x="59510" y="18014"/>
                  </a:lnTo>
                  <a:cubicBezTo>
                    <a:pt x="59610" y="16146"/>
                    <a:pt x="58609" y="14411"/>
                    <a:pt x="57042" y="1404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5163025" y="4547125"/>
              <a:ext cx="521225" cy="183450"/>
            </a:xfrm>
            <a:custGeom>
              <a:avLst/>
              <a:gdLst/>
              <a:ahLst/>
              <a:cxnLst/>
              <a:rect l="l" t="t" r="r" b="b"/>
              <a:pathLst>
                <a:path w="20849" h="7338" extrusionOk="0">
                  <a:moveTo>
                    <a:pt x="1205" y="1"/>
                  </a:moveTo>
                  <a:cubicBezTo>
                    <a:pt x="717" y="1"/>
                    <a:pt x="309" y="310"/>
                    <a:pt x="167" y="764"/>
                  </a:cubicBezTo>
                  <a:cubicBezTo>
                    <a:pt x="0" y="1298"/>
                    <a:pt x="334" y="1898"/>
                    <a:pt x="868" y="2065"/>
                  </a:cubicBezTo>
                  <a:lnTo>
                    <a:pt x="19081" y="7302"/>
                  </a:lnTo>
                  <a:cubicBezTo>
                    <a:pt x="19172" y="7326"/>
                    <a:pt x="19264" y="7337"/>
                    <a:pt x="19356" y="7337"/>
                  </a:cubicBezTo>
                  <a:cubicBezTo>
                    <a:pt x="19906" y="7337"/>
                    <a:pt x="20449" y="6925"/>
                    <a:pt x="20649" y="6268"/>
                  </a:cubicBezTo>
                  <a:cubicBezTo>
                    <a:pt x="20849" y="5534"/>
                    <a:pt x="20482" y="4767"/>
                    <a:pt x="19848" y="4600"/>
                  </a:cubicBezTo>
                  <a:lnTo>
                    <a:pt x="1468" y="30"/>
                  </a:lnTo>
                  <a:cubicBezTo>
                    <a:pt x="1379" y="10"/>
                    <a:pt x="1291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4938700" y="4416625"/>
              <a:ext cx="116775" cy="208525"/>
            </a:xfrm>
            <a:custGeom>
              <a:avLst/>
              <a:gdLst/>
              <a:ahLst/>
              <a:cxnLst/>
              <a:rect l="l" t="t" r="r" b="b"/>
              <a:pathLst>
                <a:path w="4671" h="8341" extrusionOk="0">
                  <a:moveTo>
                    <a:pt x="2520" y="0"/>
                  </a:moveTo>
                  <a:cubicBezTo>
                    <a:pt x="2247" y="0"/>
                    <a:pt x="1956" y="201"/>
                    <a:pt x="1868" y="580"/>
                  </a:cubicBezTo>
                  <a:lnTo>
                    <a:pt x="134" y="7085"/>
                  </a:lnTo>
                  <a:cubicBezTo>
                    <a:pt x="0" y="7452"/>
                    <a:pt x="167" y="7819"/>
                    <a:pt x="501" y="7919"/>
                  </a:cubicBezTo>
                  <a:lnTo>
                    <a:pt x="2035" y="8319"/>
                  </a:lnTo>
                  <a:cubicBezTo>
                    <a:pt x="2078" y="8333"/>
                    <a:pt x="2123" y="8340"/>
                    <a:pt x="2168" y="8340"/>
                  </a:cubicBezTo>
                  <a:cubicBezTo>
                    <a:pt x="2435" y="8340"/>
                    <a:pt x="2717" y="8099"/>
                    <a:pt x="2802" y="7785"/>
                  </a:cubicBezTo>
                  <a:lnTo>
                    <a:pt x="4537" y="1281"/>
                  </a:lnTo>
                  <a:cubicBezTo>
                    <a:pt x="4670" y="914"/>
                    <a:pt x="4504" y="513"/>
                    <a:pt x="4170" y="447"/>
                  </a:cubicBezTo>
                  <a:lnTo>
                    <a:pt x="2636" y="13"/>
                  </a:lnTo>
                  <a:cubicBezTo>
                    <a:pt x="2598" y="5"/>
                    <a:pt x="2559" y="0"/>
                    <a:pt x="2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4192325" y="4229200"/>
              <a:ext cx="99275" cy="175900"/>
            </a:xfrm>
            <a:custGeom>
              <a:avLst/>
              <a:gdLst/>
              <a:ahLst/>
              <a:cxnLst/>
              <a:rect l="l" t="t" r="r" b="b"/>
              <a:pathLst>
                <a:path w="3971" h="7036" extrusionOk="0">
                  <a:moveTo>
                    <a:pt x="2177" y="1"/>
                  </a:moveTo>
                  <a:cubicBezTo>
                    <a:pt x="1926" y="1"/>
                    <a:pt x="1661" y="193"/>
                    <a:pt x="1569" y="472"/>
                  </a:cubicBezTo>
                  <a:lnTo>
                    <a:pt x="134" y="5942"/>
                  </a:lnTo>
                  <a:cubicBezTo>
                    <a:pt x="1" y="6276"/>
                    <a:pt x="168" y="6609"/>
                    <a:pt x="468" y="6676"/>
                  </a:cubicBezTo>
                  <a:lnTo>
                    <a:pt x="1702" y="7010"/>
                  </a:lnTo>
                  <a:cubicBezTo>
                    <a:pt x="1749" y="7027"/>
                    <a:pt x="1798" y="7035"/>
                    <a:pt x="1847" y="7035"/>
                  </a:cubicBezTo>
                  <a:cubicBezTo>
                    <a:pt x="2078" y="7035"/>
                    <a:pt x="2314" y="6851"/>
                    <a:pt x="2369" y="6576"/>
                  </a:cubicBezTo>
                  <a:lnTo>
                    <a:pt x="3837" y="1105"/>
                  </a:lnTo>
                  <a:cubicBezTo>
                    <a:pt x="3970" y="772"/>
                    <a:pt x="3803" y="438"/>
                    <a:pt x="3503" y="338"/>
                  </a:cubicBezTo>
                  <a:lnTo>
                    <a:pt x="2236" y="5"/>
                  </a:lnTo>
                  <a:cubicBezTo>
                    <a:pt x="2216" y="2"/>
                    <a:pt x="2197" y="1"/>
                    <a:pt x="2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4243200" y="4381575"/>
              <a:ext cx="348600" cy="558250"/>
            </a:xfrm>
            <a:custGeom>
              <a:avLst/>
              <a:gdLst/>
              <a:ahLst/>
              <a:cxnLst/>
              <a:rect l="l" t="t" r="r" b="b"/>
              <a:pathLst>
                <a:path w="13944" h="22330" extrusionOk="0">
                  <a:moveTo>
                    <a:pt x="7030" y="0"/>
                  </a:moveTo>
                  <a:cubicBezTo>
                    <a:pt x="4475" y="0"/>
                    <a:pt x="2021" y="1133"/>
                    <a:pt x="2803" y="3817"/>
                  </a:cubicBezTo>
                  <a:cubicBezTo>
                    <a:pt x="4137" y="8253"/>
                    <a:pt x="1" y="8754"/>
                    <a:pt x="1468" y="11889"/>
                  </a:cubicBezTo>
                  <a:cubicBezTo>
                    <a:pt x="4337" y="18060"/>
                    <a:pt x="6505" y="14091"/>
                    <a:pt x="12343" y="20695"/>
                  </a:cubicBezTo>
                  <a:cubicBezTo>
                    <a:pt x="12843" y="21229"/>
                    <a:pt x="13410" y="21763"/>
                    <a:pt x="13944" y="22330"/>
                  </a:cubicBezTo>
                  <a:lnTo>
                    <a:pt x="13944" y="7986"/>
                  </a:lnTo>
                  <a:cubicBezTo>
                    <a:pt x="13744" y="7964"/>
                    <a:pt x="13566" y="7957"/>
                    <a:pt x="13418" y="7957"/>
                  </a:cubicBezTo>
                  <a:cubicBezTo>
                    <a:pt x="13121" y="7957"/>
                    <a:pt x="12943" y="7986"/>
                    <a:pt x="12943" y="7986"/>
                  </a:cubicBezTo>
                  <a:cubicBezTo>
                    <a:pt x="13944" y="3883"/>
                    <a:pt x="12343" y="2382"/>
                    <a:pt x="11342" y="1382"/>
                  </a:cubicBezTo>
                  <a:cubicBezTo>
                    <a:pt x="10476" y="502"/>
                    <a:pt x="8730" y="0"/>
                    <a:pt x="7030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4284900" y="3859875"/>
              <a:ext cx="307750" cy="483900"/>
            </a:xfrm>
            <a:custGeom>
              <a:avLst/>
              <a:gdLst/>
              <a:ahLst/>
              <a:cxnLst/>
              <a:rect l="l" t="t" r="r" b="b"/>
              <a:pathLst>
                <a:path w="12310" h="19356" extrusionOk="0">
                  <a:moveTo>
                    <a:pt x="12276" y="0"/>
                  </a:moveTo>
                  <a:cubicBezTo>
                    <a:pt x="9841" y="3670"/>
                    <a:pt x="7239" y="9074"/>
                    <a:pt x="6505" y="10374"/>
                  </a:cubicBezTo>
                  <a:cubicBezTo>
                    <a:pt x="5404" y="12376"/>
                    <a:pt x="0" y="16979"/>
                    <a:pt x="0" y="16979"/>
                  </a:cubicBezTo>
                  <a:cubicBezTo>
                    <a:pt x="638" y="18781"/>
                    <a:pt x="2022" y="19355"/>
                    <a:pt x="3458" y="19355"/>
                  </a:cubicBezTo>
                  <a:cubicBezTo>
                    <a:pt x="5026" y="19355"/>
                    <a:pt x="6655" y="18669"/>
                    <a:pt x="7439" y="18147"/>
                  </a:cubicBezTo>
                  <a:cubicBezTo>
                    <a:pt x="8940" y="17179"/>
                    <a:pt x="11876" y="13910"/>
                    <a:pt x="11876" y="13910"/>
                  </a:cubicBezTo>
                  <a:cubicBezTo>
                    <a:pt x="12009" y="13910"/>
                    <a:pt x="12176" y="13877"/>
                    <a:pt x="12309" y="13844"/>
                  </a:cubicBezTo>
                  <a:lnTo>
                    <a:pt x="12309" y="0"/>
                  </a:ln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4941200" y="3911575"/>
              <a:ext cx="415600" cy="185050"/>
            </a:xfrm>
            <a:custGeom>
              <a:avLst/>
              <a:gdLst/>
              <a:ahLst/>
              <a:cxnLst/>
              <a:rect l="l" t="t" r="r" b="b"/>
              <a:pathLst>
                <a:path w="16624" h="7402" extrusionOk="0">
                  <a:moveTo>
                    <a:pt x="0" y="1"/>
                  </a:moveTo>
                  <a:cubicBezTo>
                    <a:pt x="67" y="101"/>
                    <a:pt x="3570" y="3069"/>
                    <a:pt x="11609" y="6472"/>
                  </a:cubicBezTo>
                  <a:cubicBezTo>
                    <a:pt x="13205" y="7135"/>
                    <a:pt x="14149" y="7401"/>
                    <a:pt x="14636" y="7401"/>
                  </a:cubicBezTo>
                  <a:cubicBezTo>
                    <a:pt x="16624" y="7401"/>
                    <a:pt x="11008" y="2969"/>
                    <a:pt x="11008" y="2969"/>
                  </a:cubicBezTo>
                  <a:cubicBezTo>
                    <a:pt x="7939" y="2936"/>
                    <a:pt x="4737" y="3003"/>
                    <a:pt x="3103" y="2035"/>
                  </a:cubicBezTo>
                  <a:cubicBezTo>
                    <a:pt x="2335" y="1535"/>
                    <a:pt x="1235" y="834"/>
                    <a:pt x="0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4668500" y="4047500"/>
              <a:ext cx="40900" cy="83425"/>
            </a:xfrm>
            <a:custGeom>
              <a:avLst/>
              <a:gdLst/>
              <a:ahLst/>
              <a:cxnLst/>
              <a:rect l="l" t="t" r="r" b="b"/>
              <a:pathLst>
                <a:path w="1636" h="3337" extrusionOk="0">
                  <a:moveTo>
                    <a:pt x="268" y="1"/>
                  </a:moveTo>
                  <a:cubicBezTo>
                    <a:pt x="268" y="1"/>
                    <a:pt x="1" y="2403"/>
                    <a:pt x="768" y="3336"/>
                  </a:cubicBezTo>
                  <a:lnTo>
                    <a:pt x="1635" y="2336"/>
                  </a:lnTo>
                  <a:cubicBezTo>
                    <a:pt x="1635" y="2336"/>
                    <a:pt x="634" y="1435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4279900" y="4599550"/>
              <a:ext cx="102600" cy="92600"/>
            </a:xfrm>
            <a:custGeom>
              <a:avLst/>
              <a:gdLst/>
              <a:ahLst/>
              <a:cxnLst/>
              <a:rect l="l" t="t" r="r" b="b"/>
              <a:pathLst>
                <a:path w="4104" h="3704" extrusionOk="0">
                  <a:moveTo>
                    <a:pt x="4014" y="0"/>
                  </a:moveTo>
                  <a:cubicBezTo>
                    <a:pt x="1176" y="0"/>
                    <a:pt x="0" y="3137"/>
                    <a:pt x="0" y="3137"/>
                  </a:cubicBezTo>
                  <a:lnTo>
                    <a:pt x="300" y="3704"/>
                  </a:lnTo>
                  <a:cubicBezTo>
                    <a:pt x="601" y="1803"/>
                    <a:pt x="4103" y="1"/>
                    <a:pt x="4103" y="1"/>
                  </a:cubicBezTo>
                  <a:cubicBezTo>
                    <a:pt x="4073" y="1"/>
                    <a:pt x="4044" y="0"/>
                    <a:pt x="40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4305750" y="4393575"/>
              <a:ext cx="76750" cy="115125"/>
            </a:xfrm>
            <a:custGeom>
              <a:avLst/>
              <a:gdLst/>
              <a:ahLst/>
              <a:cxnLst/>
              <a:rect l="l" t="t" r="r" b="b"/>
              <a:pathLst>
                <a:path w="3070" h="46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5" y="1"/>
                    <a:pt x="768" y="335"/>
                    <a:pt x="401" y="1269"/>
                  </a:cubicBezTo>
                  <a:cubicBezTo>
                    <a:pt x="0" y="2236"/>
                    <a:pt x="134" y="2703"/>
                    <a:pt x="334" y="3437"/>
                  </a:cubicBezTo>
                  <a:cubicBezTo>
                    <a:pt x="567" y="4171"/>
                    <a:pt x="567" y="4604"/>
                    <a:pt x="567" y="4604"/>
                  </a:cubicBezTo>
                  <a:cubicBezTo>
                    <a:pt x="567" y="4604"/>
                    <a:pt x="3069" y="4604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4284075" y="4208450"/>
              <a:ext cx="85900" cy="76750"/>
            </a:xfrm>
            <a:custGeom>
              <a:avLst/>
              <a:gdLst/>
              <a:ahLst/>
              <a:cxnLst/>
              <a:rect l="l" t="t" r="r" b="b"/>
              <a:pathLst>
                <a:path w="3436" h="3070" extrusionOk="0">
                  <a:moveTo>
                    <a:pt x="3369" y="1"/>
                  </a:moveTo>
                  <a:lnTo>
                    <a:pt x="0" y="3070"/>
                  </a:lnTo>
                  <a:cubicBezTo>
                    <a:pt x="0" y="3070"/>
                    <a:pt x="3436" y="2669"/>
                    <a:pt x="3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5419050" y="5257825"/>
              <a:ext cx="838125" cy="461725"/>
            </a:xfrm>
            <a:custGeom>
              <a:avLst/>
              <a:gdLst/>
              <a:ahLst/>
              <a:cxnLst/>
              <a:rect l="l" t="t" r="r" b="b"/>
              <a:pathLst>
                <a:path w="33525" h="18469" extrusionOk="0">
                  <a:moveTo>
                    <a:pt x="29357" y="0"/>
                  </a:moveTo>
                  <a:cubicBezTo>
                    <a:pt x="29137" y="0"/>
                    <a:pt x="28911" y="40"/>
                    <a:pt x="28687" y="122"/>
                  </a:cubicBezTo>
                  <a:lnTo>
                    <a:pt x="2168" y="9829"/>
                  </a:lnTo>
                  <a:cubicBezTo>
                    <a:pt x="734" y="10363"/>
                    <a:pt x="0" y="11998"/>
                    <a:pt x="601" y="13399"/>
                  </a:cubicBezTo>
                  <a:lnTo>
                    <a:pt x="2669" y="18469"/>
                  </a:lnTo>
                  <a:lnTo>
                    <a:pt x="33524" y="5326"/>
                  </a:lnTo>
                  <a:lnTo>
                    <a:pt x="31022" y="990"/>
                  </a:lnTo>
                  <a:cubicBezTo>
                    <a:pt x="30646" y="363"/>
                    <a:pt x="30025" y="0"/>
                    <a:pt x="29357" y="0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5439050" y="5332600"/>
              <a:ext cx="1507775" cy="1573650"/>
            </a:xfrm>
            <a:custGeom>
              <a:avLst/>
              <a:gdLst/>
              <a:ahLst/>
              <a:cxnLst/>
              <a:rect l="l" t="t" r="r" b="b"/>
              <a:pathLst>
                <a:path w="60311" h="62946" extrusionOk="0">
                  <a:moveTo>
                    <a:pt x="35693" y="0"/>
                  </a:moveTo>
                  <a:lnTo>
                    <a:pt x="1" y="15711"/>
                  </a:lnTo>
                  <a:lnTo>
                    <a:pt x="11709" y="62945"/>
                  </a:lnTo>
                  <a:lnTo>
                    <a:pt x="60310" y="46267"/>
                  </a:lnTo>
                  <a:lnTo>
                    <a:pt x="35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20" name="Google Shape;2020;p74"/>
          <p:cNvGrpSpPr/>
          <p:nvPr/>
        </p:nvGrpSpPr>
        <p:grpSpPr>
          <a:xfrm>
            <a:off x="3489375" y="296513"/>
            <a:ext cx="961550" cy="803100"/>
            <a:chOff x="4781075" y="719300"/>
            <a:chExt cx="961550" cy="803100"/>
          </a:xfrm>
        </p:grpSpPr>
        <p:sp>
          <p:nvSpPr>
            <p:cNvPr id="2021" name="Google Shape;2021;p74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75"/>
          <p:cNvGrpSpPr/>
          <p:nvPr/>
        </p:nvGrpSpPr>
        <p:grpSpPr>
          <a:xfrm>
            <a:off x="5139225" y="1929275"/>
            <a:ext cx="3957474" cy="3010850"/>
            <a:chOff x="-273350" y="1897250"/>
            <a:chExt cx="3957474" cy="3010850"/>
          </a:xfrm>
        </p:grpSpPr>
        <p:sp>
          <p:nvSpPr>
            <p:cNvPr id="2029" name="Google Shape;2029;p75"/>
            <p:cNvSpPr/>
            <p:nvPr/>
          </p:nvSpPr>
          <p:spPr>
            <a:xfrm>
              <a:off x="-273350" y="2528925"/>
              <a:ext cx="3395425" cy="2379175"/>
            </a:xfrm>
            <a:custGeom>
              <a:avLst/>
              <a:gdLst/>
              <a:ahLst/>
              <a:cxnLst/>
              <a:rect l="l" t="t" r="r" b="b"/>
              <a:pathLst>
                <a:path w="135817" h="95167" extrusionOk="0">
                  <a:moveTo>
                    <a:pt x="0" y="95167"/>
                  </a:moveTo>
                  <a:lnTo>
                    <a:pt x="44601" y="47113"/>
                  </a:lnTo>
                  <a:lnTo>
                    <a:pt x="62441" y="61500"/>
                  </a:lnTo>
                  <a:lnTo>
                    <a:pt x="92079" y="21855"/>
                  </a:lnTo>
                  <a:lnTo>
                    <a:pt x="107618" y="34450"/>
                  </a:lnTo>
                  <a:lnTo>
                    <a:pt x="135817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030" name="Google Shape;2030;p75"/>
            <p:cNvSpPr/>
            <p:nvPr/>
          </p:nvSpPr>
          <p:spPr>
            <a:xfrm rot="2161912">
              <a:off x="2985964" y="2000776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1" name="Google Shape;2031;p75"/>
          <p:cNvSpPr/>
          <p:nvPr/>
        </p:nvSpPr>
        <p:spPr>
          <a:xfrm>
            <a:off x="6944463" y="45688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2" name="Google Shape;2032;p75"/>
          <p:cNvSpPr txBox="1">
            <a:spLocks noGrp="1"/>
          </p:cNvSpPr>
          <p:nvPr>
            <p:ph type="subTitle" idx="3"/>
          </p:nvPr>
        </p:nvSpPr>
        <p:spPr>
          <a:xfrm>
            <a:off x="3743751" y="403001"/>
            <a:ext cx="3569100" cy="4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Business Strategies</a:t>
            </a:r>
            <a:endParaRPr lang="en-GB"/>
          </a:p>
        </p:txBody>
      </p:sp>
      <p:sp>
        <p:nvSpPr>
          <p:cNvPr id="2033" name="Google Shape;2033;p75"/>
          <p:cNvSpPr txBox="1">
            <a:spLocks noGrp="1"/>
          </p:cNvSpPr>
          <p:nvPr>
            <p:ph type="subTitle" idx="4"/>
          </p:nvPr>
        </p:nvSpPr>
        <p:spPr>
          <a:xfrm>
            <a:off x="1330346" y="2166750"/>
            <a:ext cx="3507900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Business Requirements</a:t>
            </a:r>
            <a:endParaRPr lang="en-GB"/>
          </a:p>
        </p:txBody>
      </p:sp>
      <p:sp>
        <p:nvSpPr>
          <p:cNvPr id="2034" name="Google Shape;2034;p75"/>
          <p:cNvSpPr txBox="1">
            <a:spLocks noGrp="1"/>
          </p:cNvSpPr>
          <p:nvPr>
            <p:ph type="subTitle" idx="1"/>
          </p:nvPr>
        </p:nvSpPr>
        <p:spPr>
          <a:xfrm>
            <a:off x="3661075" y="800400"/>
            <a:ext cx="33489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Buy &amp; hold (Beers, 2020)</a:t>
            </a:r>
            <a:endParaRPr lang="en-GB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Value investing (Hayes, 2022)</a:t>
            </a:r>
            <a:endParaRPr lang="en-GB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Growth investing (Segal, 2019) </a:t>
            </a:r>
            <a:endParaRPr lang="en-GB"/>
          </a:p>
        </p:txBody>
      </p:sp>
      <p:sp>
        <p:nvSpPr>
          <p:cNvPr id="2035" name="Google Shape;2035;p75"/>
          <p:cNvSpPr txBox="1">
            <a:spLocks noGrp="1"/>
          </p:cNvSpPr>
          <p:nvPr>
            <p:ph type="subTitle" idx="2"/>
          </p:nvPr>
        </p:nvSpPr>
        <p:spPr>
          <a:xfrm>
            <a:off x="2977200" y="2571200"/>
            <a:ext cx="2022000" cy="9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Transparency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Accessibility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Regulation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Liquidity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Security</a:t>
            </a:r>
            <a:endParaRPr lang="en-GB"/>
          </a:p>
        </p:txBody>
      </p:sp>
      <p:sp>
        <p:nvSpPr>
          <p:cNvPr id="2036" name="Google Shape;2036;p75"/>
          <p:cNvSpPr/>
          <p:nvPr/>
        </p:nvSpPr>
        <p:spPr>
          <a:xfrm>
            <a:off x="4827050" y="2304400"/>
            <a:ext cx="1049700" cy="9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7" name="Google Shape;2037;p75"/>
          <p:cNvSpPr/>
          <p:nvPr/>
        </p:nvSpPr>
        <p:spPr>
          <a:xfrm>
            <a:off x="6640775" y="596725"/>
            <a:ext cx="961500" cy="8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38" name="Google Shape;2038;p75"/>
          <p:cNvGrpSpPr/>
          <p:nvPr/>
        </p:nvGrpSpPr>
        <p:grpSpPr>
          <a:xfrm>
            <a:off x="5121177" y="2606252"/>
            <a:ext cx="420733" cy="455414"/>
            <a:chOff x="-61354875" y="4101525"/>
            <a:chExt cx="316650" cy="317450"/>
          </a:xfrm>
        </p:grpSpPr>
        <p:sp>
          <p:nvSpPr>
            <p:cNvPr id="2039" name="Google Shape;2039;p75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75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1" name="Google Shape;2041;p75"/>
          <p:cNvGrpSpPr/>
          <p:nvPr/>
        </p:nvGrpSpPr>
        <p:grpSpPr>
          <a:xfrm>
            <a:off x="6938680" y="800398"/>
            <a:ext cx="373996" cy="411341"/>
            <a:chOff x="-62516625" y="3743175"/>
            <a:chExt cx="315875" cy="318400"/>
          </a:xfrm>
        </p:grpSpPr>
        <p:sp>
          <p:nvSpPr>
            <p:cNvPr id="2042" name="Google Shape;2042;p75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75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4" name="Google Shape;2044;p75"/>
          <p:cNvGrpSpPr/>
          <p:nvPr/>
        </p:nvGrpSpPr>
        <p:grpSpPr>
          <a:xfrm>
            <a:off x="7262439" y="3832762"/>
            <a:ext cx="1269284" cy="859811"/>
            <a:chOff x="501325" y="4100602"/>
            <a:chExt cx="1775471" cy="1066101"/>
          </a:xfrm>
        </p:grpSpPr>
        <p:sp>
          <p:nvSpPr>
            <p:cNvPr id="2045" name="Google Shape;2045;p75"/>
            <p:cNvSpPr/>
            <p:nvPr/>
          </p:nvSpPr>
          <p:spPr>
            <a:xfrm>
              <a:off x="54748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75"/>
            <p:cNvSpPr/>
            <p:nvPr/>
          </p:nvSpPr>
          <p:spPr>
            <a:xfrm>
              <a:off x="605049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75"/>
            <p:cNvSpPr/>
            <p:nvPr/>
          </p:nvSpPr>
          <p:spPr>
            <a:xfrm>
              <a:off x="694046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75"/>
            <p:cNvSpPr/>
            <p:nvPr/>
          </p:nvSpPr>
          <p:spPr>
            <a:xfrm>
              <a:off x="783063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75"/>
            <p:cNvSpPr/>
            <p:nvPr/>
          </p:nvSpPr>
          <p:spPr>
            <a:xfrm>
              <a:off x="871398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75"/>
            <p:cNvSpPr/>
            <p:nvPr/>
          </p:nvSpPr>
          <p:spPr>
            <a:xfrm>
              <a:off x="960416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75"/>
            <p:cNvSpPr/>
            <p:nvPr/>
          </p:nvSpPr>
          <p:spPr>
            <a:xfrm>
              <a:off x="1050075" y="50227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75"/>
            <p:cNvSpPr/>
            <p:nvPr/>
          </p:nvSpPr>
          <p:spPr>
            <a:xfrm>
              <a:off x="1138430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75"/>
            <p:cNvSpPr/>
            <p:nvPr/>
          </p:nvSpPr>
          <p:spPr>
            <a:xfrm>
              <a:off x="577603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75"/>
            <p:cNvSpPr/>
            <p:nvPr/>
          </p:nvSpPr>
          <p:spPr>
            <a:xfrm>
              <a:off x="54748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75"/>
            <p:cNvSpPr/>
            <p:nvPr/>
          </p:nvSpPr>
          <p:spPr>
            <a:xfrm>
              <a:off x="501325" y="48494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75"/>
            <p:cNvSpPr/>
            <p:nvPr/>
          </p:nvSpPr>
          <p:spPr>
            <a:xfrm>
              <a:off x="558203" y="4863519"/>
              <a:ext cx="28790" cy="129844"/>
            </a:xfrm>
            <a:custGeom>
              <a:avLst/>
              <a:gdLst/>
              <a:ahLst/>
              <a:cxnLst/>
              <a:rect l="l" t="t" r="r" b="b"/>
              <a:pathLst>
                <a:path w="1435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35" y="647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75"/>
            <p:cNvSpPr/>
            <p:nvPr/>
          </p:nvSpPr>
          <p:spPr>
            <a:xfrm>
              <a:off x="646538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75"/>
            <p:cNvSpPr/>
            <p:nvPr/>
          </p:nvSpPr>
          <p:spPr>
            <a:xfrm>
              <a:off x="73621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75"/>
            <p:cNvSpPr/>
            <p:nvPr/>
          </p:nvSpPr>
          <p:spPr>
            <a:xfrm>
              <a:off x="824552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75"/>
            <p:cNvSpPr/>
            <p:nvPr/>
          </p:nvSpPr>
          <p:spPr>
            <a:xfrm>
              <a:off x="913570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75"/>
            <p:cNvSpPr/>
            <p:nvPr/>
          </p:nvSpPr>
          <p:spPr>
            <a:xfrm>
              <a:off x="1001905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75"/>
            <p:cNvSpPr/>
            <p:nvPr/>
          </p:nvSpPr>
          <p:spPr>
            <a:xfrm>
              <a:off x="1091584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75"/>
            <p:cNvSpPr/>
            <p:nvPr/>
          </p:nvSpPr>
          <p:spPr>
            <a:xfrm>
              <a:off x="531439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75"/>
            <p:cNvSpPr/>
            <p:nvPr/>
          </p:nvSpPr>
          <p:spPr>
            <a:xfrm>
              <a:off x="501325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75"/>
            <p:cNvSpPr/>
            <p:nvPr/>
          </p:nvSpPr>
          <p:spPr>
            <a:xfrm>
              <a:off x="157474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75"/>
            <p:cNvSpPr/>
            <p:nvPr/>
          </p:nvSpPr>
          <p:spPr>
            <a:xfrm>
              <a:off x="1631647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75"/>
            <p:cNvSpPr/>
            <p:nvPr/>
          </p:nvSpPr>
          <p:spPr>
            <a:xfrm>
              <a:off x="1720644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75"/>
            <p:cNvSpPr/>
            <p:nvPr/>
          </p:nvSpPr>
          <p:spPr>
            <a:xfrm>
              <a:off x="1810323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75"/>
            <p:cNvSpPr/>
            <p:nvPr/>
          </p:nvSpPr>
          <p:spPr>
            <a:xfrm>
              <a:off x="1898659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75"/>
            <p:cNvSpPr/>
            <p:nvPr/>
          </p:nvSpPr>
          <p:spPr>
            <a:xfrm>
              <a:off x="1987676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75"/>
            <p:cNvSpPr/>
            <p:nvPr/>
          </p:nvSpPr>
          <p:spPr>
            <a:xfrm>
              <a:off x="2076011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75"/>
            <p:cNvSpPr/>
            <p:nvPr/>
          </p:nvSpPr>
          <p:spPr>
            <a:xfrm>
              <a:off x="2165690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3" name="Google Shape;2073;p75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75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75"/>
            <p:cNvSpPr/>
            <p:nvPr/>
          </p:nvSpPr>
          <p:spPr>
            <a:xfrm>
              <a:off x="157474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75"/>
            <p:cNvSpPr/>
            <p:nvPr/>
          </p:nvSpPr>
          <p:spPr>
            <a:xfrm>
              <a:off x="1308400" y="48501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75"/>
            <p:cNvSpPr/>
            <p:nvPr/>
          </p:nvSpPr>
          <p:spPr>
            <a:xfrm>
              <a:off x="1365297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75"/>
            <p:cNvSpPr/>
            <p:nvPr/>
          </p:nvSpPr>
          <p:spPr>
            <a:xfrm>
              <a:off x="145429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75"/>
            <p:cNvSpPr/>
            <p:nvPr/>
          </p:nvSpPr>
          <p:spPr>
            <a:xfrm>
              <a:off x="1543312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75"/>
            <p:cNvSpPr/>
            <p:nvPr/>
          </p:nvSpPr>
          <p:spPr>
            <a:xfrm>
              <a:off x="163164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75"/>
            <p:cNvSpPr/>
            <p:nvPr/>
          </p:nvSpPr>
          <p:spPr>
            <a:xfrm>
              <a:off x="172064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75"/>
            <p:cNvSpPr/>
            <p:nvPr/>
          </p:nvSpPr>
          <p:spPr>
            <a:xfrm>
              <a:off x="1810323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75"/>
            <p:cNvSpPr/>
            <p:nvPr/>
          </p:nvSpPr>
          <p:spPr>
            <a:xfrm>
              <a:off x="1898659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75"/>
            <p:cNvSpPr/>
            <p:nvPr/>
          </p:nvSpPr>
          <p:spPr>
            <a:xfrm>
              <a:off x="1338514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75"/>
            <p:cNvSpPr/>
            <p:nvPr/>
          </p:nvSpPr>
          <p:spPr>
            <a:xfrm>
              <a:off x="1308400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75"/>
            <p:cNvSpPr/>
            <p:nvPr/>
          </p:nvSpPr>
          <p:spPr>
            <a:xfrm>
              <a:off x="1599527" y="46935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75"/>
            <p:cNvSpPr/>
            <p:nvPr/>
          </p:nvSpPr>
          <p:spPr>
            <a:xfrm>
              <a:off x="1657066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75"/>
            <p:cNvSpPr/>
            <p:nvPr/>
          </p:nvSpPr>
          <p:spPr>
            <a:xfrm>
              <a:off x="1746083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75"/>
            <p:cNvSpPr/>
            <p:nvPr/>
          </p:nvSpPr>
          <p:spPr>
            <a:xfrm>
              <a:off x="1923436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75"/>
            <p:cNvSpPr/>
            <p:nvPr/>
          </p:nvSpPr>
          <p:spPr>
            <a:xfrm>
              <a:off x="2012433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75"/>
            <p:cNvSpPr/>
            <p:nvPr/>
          </p:nvSpPr>
          <p:spPr>
            <a:xfrm>
              <a:off x="2101450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75"/>
            <p:cNvSpPr/>
            <p:nvPr/>
          </p:nvSpPr>
          <p:spPr>
            <a:xfrm>
              <a:off x="2189785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75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75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75"/>
            <p:cNvSpPr/>
            <p:nvPr/>
          </p:nvSpPr>
          <p:spPr>
            <a:xfrm>
              <a:off x="1599527" y="46928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75"/>
            <p:cNvSpPr/>
            <p:nvPr/>
          </p:nvSpPr>
          <p:spPr>
            <a:xfrm>
              <a:off x="1652391" y="41193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75"/>
            <p:cNvSpPr/>
            <p:nvPr/>
          </p:nvSpPr>
          <p:spPr>
            <a:xfrm>
              <a:off x="1639010" y="41006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75"/>
            <p:cNvSpPr/>
            <p:nvPr/>
          </p:nvSpPr>
          <p:spPr>
            <a:xfrm>
              <a:off x="1645690" y="41124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75"/>
            <p:cNvSpPr/>
            <p:nvPr/>
          </p:nvSpPr>
          <p:spPr>
            <a:xfrm>
              <a:off x="1836425" y="42424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75"/>
            <p:cNvSpPr/>
            <p:nvPr/>
          </p:nvSpPr>
          <p:spPr>
            <a:xfrm>
              <a:off x="1689206" y="41552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01" name="Google Shape;2101;p75"/>
          <p:cNvGrpSpPr/>
          <p:nvPr/>
        </p:nvGrpSpPr>
        <p:grpSpPr>
          <a:xfrm>
            <a:off x="238200" y="287100"/>
            <a:ext cx="961550" cy="803100"/>
            <a:chOff x="1428800" y="3101325"/>
            <a:chExt cx="961550" cy="803100"/>
          </a:xfrm>
        </p:grpSpPr>
        <p:sp>
          <p:nvSpPr>
            <p:cNvPr id="2102" name="Google Shape;2102;p75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75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75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05" name="Google Shape;2105;p75"/>
          <p:cNvGrpSpPr/>
          <p:nvPr/>
        </p:nvGrpSpPr>
        <p:grpSpPr>
          <a:xfrm flipH="1">
            <a:off x="238102" y="1453811"/>
            <a:ext cx="1394809" cy="3126859"/>
            <a:chOff x="7393801" y="1841978"/>
            <a:chExt cx="1233034" cy="2893365"/>
          </a:xfrm>
        </p:grpSpPr>
        <p:grpSp>
          <p:nvGrpSpPr>
            <p:cNvPr id="2106" name="Google Shape;2106;p75"/>
            <p:cNvGrpSpPr/>
            <p:nvPr/>
          </p:nvGrpSpPr>
          <p:grpSpPr>
            <a:xfrm>
              <a:off x="7861510" y="1841978"/>
              <a:ext cx="577575" cy="600334"/>
              <a:chOff x="7833070" y="1794300"/>
              <a:chExt cx="612747" cy="636891"/>
            </a:xfrm>
          </p:grpSpPr>
          <p:sp>
            <p:nvSpPr>
              <p:cNvPr id="2107" name="Google Shape;2107;p75"/>
              <p:cNvSpPr/>
              <p:nvPr/>
            </p:nvSpPr>
            <p:spPr>
              <a:xfrm>
                <a:off x="7833070" y="1794300"/>
                <a:ext cx="607145" cy="636891"/>
              </a:xfrm>
              <a:custGeom>
                <a:avLst/>
                <a:gdLst/>
                <a:ahLst/>
                <a:cxnLst/>
                <a:rect l="l" t="t" r="r" b="b"/>
                <a:pathLst>
                  <a:path w="21676" h="22738" extrusionOk="0">
                    <a:moveTo>
                      <a:pt x="12131" y="1"/>
                    </a:moveTo>
                    <a:cubicBezTo>
                      <a:pt x="10119" y="1"/>
                      <a:pt x="7532" y="1176"/>
                      <a:pt x="5864" y="4209"/>
                    </a:cubicBezTo>
                    <a:cubicBezTo>
                      <a:pt x="5864" y="4209"/>
                      <a:pt x="3496" y="4609"/>
                      <a:pt x="3196" y="5343"/>
                    </a:cubicBezTo>
                    <a:cubicBezTo>
                      <a:pt x="2962" y="6110"/>
                      <a:pt x="3963" y="10013"/>
                      <a:pt x="3663" y="11481"/>
                    </a:cubicBezTo>
                    <a:cubicBezTo>
                      <a:pt x="3396" y="12948"/>
                      <a:pt x="360" y="15850"/>
                      <a:pt x="160" y="18152"/>
                    </a:cubicBezTo>
                    <a:cubicBezTo>
                      <a:pt x="1" y="20353"/>
                      <a:pt x="1458" y="22737"/>
                      <a:pt x="3978" y="22737"/>
                    </a:cubicBezTo>
                    <a:cubicBezTo>
                      <a:pt x="4093" y="22737"/>
                      <a:pt x="4210" y="22732"/>
                      <a:pt x="4330" y="22722"/>
                    </a:cubicBezTo>
                    <a:cubicBezTo>
                      <a:pt x="6564" y="22557"/>
                      <a:pt x="7886" y="21615"/>
                      <a:pt x="9729" y="21615"/>
                    </a:cubicBezTo>
                    <a:cubicBezTo>
                      <a:pt x="10115" y="21615"/>
                      <a:pt x="10523" y="21657"/>
                      <a:pt x="10968" y="21755"/>
                    </a:cubicBezTo>
                    <a:cubicBezTo>
                      <a:pt x="12437" y="22098"/>
                      <a:pt x="14146" y="22572"/>
                      <a:pt x="15701" y="22572"/>
                    </a:cubicBezTo>
                    <a:cubicBezTo>
                      <a:pt x="16866" y="22572"/>
                      <a:pt x="17945" y="22307"/>
                      <a:pt x="18773" y="21521"/>
                    </a:cubicBezTo>
                    <a:cubicBezTo>
                      <a:pt x="20741" y="19687"/>
                      <a:pt x="20208" y="16684"/>
                      <a:pt x="19507" y="15450"/>
                    </a:cubicBezTo>
                    <a:cubicBezTo>
                      <a:pt x="18740" y="14183"/>
                      <a:pt x="18206" y="13015"/>
                      <a:pt x="19507" y="11481"/>
                    </a:cubicBezTo>
                    <a:cubicBezTo>
                      <a:pt x="20775" y="9946"/>
                      <a:pt x="21675" y="8045"/>
                      <a:pt x="20841" y="6377"/>
                    </a:cubicBezTo>
                    <a:cubicBezTo>
                      <a:pt x="20008" y="4776"/>
                      <a:pt x="18240" y="4943"/>
                      <a:pt x="17039" y="4209"/>
                    </a:cubicBezTo>
                    <a:cubicBezTo>
                      <a:pt x="15771" y="3508"/>
                      <a:pt x="15871" y="1273"/>
                      <a:pt x="13836" y="339"/>
                    </a:cubicBezTo>
                    <a:cubicBezTo>
                      <a:pt x="13359" y="121"/>
                      <a:pt x="12775" y="1"/>
                      <a:pt x="12131" y="1"/>
                    </a:cubicBezTo>
                    <a:close/>
                  </a:path>
                </a:pathLst>
              </a:custGeom>
              <a:solidFill>
                <a:srgbClr val="15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8" name="Google Shape;2108;p75"/>
              <p:cNvSpPr/>
              <p:nvPr/>
            </p:nvSpPr>
            <p:spPr>
              <a:xfrm>
                <a:off x="7872116" y="2130813"/>
                <a:ext cx="128958" cy="29995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0709" fill="none" extrusionOk="0">
                    <a:moveTo>
                      <a:pt x="2602" y="10708"/>
                    </a:moveTo>
                    <a:cubicBezTo>
                      <a:pt x="2602" y="10708"/>
                      <a:pt x="0" y="9541"/>
                      <a:pt x="1068" y="6872"/>
                    </a:cubicBezTo>
                    <a:cubicBezTo>
                      <a:pt x="1802" y="4971"/>
                      <a:pt x="4604" y="3770"/>
                      <a:pt x="4303" y="0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9" name="Google Shape;2109;p75"/>
              <p:cNvSpPr/>
              <p:nvPr/>
            </p:nvSpPr>
            <p:spPr>
              <a:xfrm>
                <a:off x="8257057" y="2129888"/>
                <a:ext cx="117754" cy="295253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541" fill="none" extrusionOk="0">
                    <a:moveTo>
                      <a:pt x="4037" y="0"/>
                    </a:moveTo>
                    <a:cubicBezTo>
                      <a:pt x="2936" y="1401"/>
                      <a:pt x="1668" y="2368"/>
                      <a:pt x="2035" y="3369"/>
                    </a:cubicBezTo>
                    <a:cubicBezTo>
                      <a:pt x="2702" y="5070"/>
                      <a:pt x="4203" y="9173"/>
                      <a:pt x="0" y="10541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0" name="Google Shape;2110;p75"/>
              <p:cNvSpPr/>
              <p:nvPr/>
            </p:nvSpPr>
            <p:spPr>
              <a:xfrm>
                <a:off x="8339267" y="1956086"/>
                <a:ext cx="106550" cy="439169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5679" fill="none" extrusionOk="0">
                    <a:moveTo>
                      <a:pt x="1802" y="1"/>
                    </a:moveTo>
                    <a:cubicBezTo>
                      <a:pt x="1802" y="1"/>
                      <a:pt x="3804" y="1502"/>
                      <a:pt x="3136" y="4204"/>
                    </a:cubicBezTo>
                    <a:cubicBezTo>
                      <a:pt x="2469" y="6939"/>
                      <a:pt x="1302" y="7339"/>
                      <a:pt x="2169" y="9174"/>
                    </a:cubicBezTo>
                    <a:cubicBezTo>
                      <a:pt x="3070" y="10975"/>
                      <a:pt x="3770" y="15211"/>
                      <a:pt x="1" y="15678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1" name="Google Shape;2111;p75"/>
              <p:cNvSpPr/>
              <p:nvPr/>
            </p:nvSpPr>
            <p:spPr>
              <a:xfrm>
                <a:off x="7969282" y="1890683"/>
                <a:ext cx="320490" cy="356007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12710" extrusionOk="0">
                    <a:moveTo>
                      <a:pt x="5704" y="1"/>
                    </a:moveTo>
                    <a:cubicBezTo>
                      <a:pt x="1101" y="1"/>
                      <a:pt x="0" y="3570"/>
                      <a:pt x="0" y="6605"/>
                    </a:cubicBezTo>
                    <a:cubicBezTo>
                      <a:pt x="0" y="9541"/>
                      <a:pt x="1768" y="12710"/>
                      <a:pt x="5704" y="12710"/>
                    </a:cubicBezTo>
                    <a:cubicBezTo>
                      <a:pt x="9674" y="12710"/>
                      <a:pt x="11442" y="9541"/>
                      <a:pt x="11442" y="6605"/>
                    </a:cubicBezTo>
                    <a:cubicBezTo>
                      <a:pt x="11442" y="3570"/>
                      <a:pt x="10341" y="1"/>
                      <a:pt x="5704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2" name="Google Shape;2112;p75"/>
              <p:cNvSpPr/>
              <p:nvPr/>
            </p:nvSpPr>
            <p:spPr>
              <a:xfrm>
                <a:off x="8058970" y="2042049"/>
                <a:ext cx="25265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68" extrusionOk="0">
                    <a:moveTo>
                      <a:pt x="434" y="0"/>
                    </a:moveTo>
                    <a:cubicBezTo>
                      <a:pt x="167" y="0"/>
                      <a:pt x="1" y="301"/>
                      <a:pt x="67" y="634"/>
                    </a:cubicBezTo>
                    <a:cubicBezTo>
                      <a:pt x="101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5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3" name="Google Shape;2113;p75"/>
              <p:cNvSpPr/>
              <p:nvPr/>
            </p:nvSpPr>
            <p:spPr>
              <a:xfrm>
                <a:off x="8072051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5" y="0"/>
                    </a:moveTo>
                    <a:cubicBezTo>
                      <a:pt x="935" y="0"/>
                      <a:pt x="634" y="734"/>
                      <a:pt x="1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4" name="Google Shape;2114;p75"/>
              <p:cNvSpPr/>
              <p:nvPr/>
            </p:nvSpPr>
            <p:spPr>
              <a:xfrm>
                <a:off x="8175772" y="2042049"/>
                <a:ext cx="25237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168" extrusionOk="0">
                    <a:moveTo>
                      <a:pt x="434" y="0"/>
                    </a:moveTo>
                    <a:cubicBezTo>
                      <a:pt x="167" y="0"/>
                      <a:pt x="0" y="301"/>
                      <a:pt x="67" y="634"/>
                    </a:cubicBezTo>
                    <a:cubicBezTo>
                      <a:pt x="100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4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5" name="Google Shape;2115;p75"/>
              <p:cNvSpPr/>
              <p:nvPr/>
            </p:nvSpPr>
            <p:spPr>
              <a:xfrm>
                <a:off x="8188853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4" y="0"/>
                    </a:moveTo>
                    <a:cubicBezTo>
                      <a:pt x="934" y="0"/>
                      <a:pt x="634" y="734"/>
                      <a:pt x="0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6" name="Google Shape;2116;p75"/>
              <p:cNvSpPr/>
              <p:nvPr/>
            </p:nvSpPr>
            <p:spPr>
              <a:xfrm>
                <a:off x="8266385" y="2023058"/>
                <a:ext cx="116017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51" extrusionOk="0">
                    <a:moveTo>
                      <a:pt x="2343" y="1"/>
                    </a:moveTo>
                    <a:cubicBezTo>
                      <a:pt x="1359" y="1"/>
                      <a:pt x="735" y="1346"/>
                      <a:pt x="735" y="1346"/>
                    </a:cubicBezTo>
                    <a:lnTo>
                      <a:pt x="1" y="5215"/>
                    </a:lnTo>
                    <a:cubicBezTo>
                      <a:pt x="130" y="5239"/>
                      <a:pt x="257" y="5251"/>
                      <a:pt x="380" y="5251"/>
                    </a:cubicBezTo>
                    <a:cubicBezTo>
                      <a:pt x="2811" y="5251"/>
                      <a:pt x="4141" y="780"/>
                      <a:pt x="2903" y="145"/>
                    </a:cubicBezTo>
                    <a:cubicBezTo>
                      <a:pt x="2706" y="44"/>
                      <a:pt x="2519" y="1"/>
                      <a:pt x="2343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7" name="Google Shape;2117;p75"/>
              <p:cNvSpPr/>
              <p:nvPr/>
            </p:nvSpPr>
            <p:spPr>
              <a:xfrm>
                <a:off x="8265460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2020" y="1"/>
                    </a:moveTo>
                    <a:cubicBezTo>
                      <a:pt x="1496" y="1"/>
                      <a:pt x="971" y="233"/>
                      <a:pt x="634" y="428"/>
                    </a:cubicBezTo>
                    <a:lnTo>
                      <a:pt x="1" y="3664"/>
                    </a:lnTo>
                    <a:cubicBezTo>
                      <a:pt x="139" y="3692"/>
                      <a:pt x="274" y="3706"/>
                      <a:pt x="406" y="3706"/>
                    </a:cubicBezTo>
                    <a:cubicBezTo>
                      <a:pt x="1833" y="3706"/>
                      <a:pt x="2873" y="2133"/>
                      <a:pt x="3270" y="729"/>
                    </a:cubicBezTo>
                    <a:cubicBezTo>
                      <a:pt x="2941" y="182"/>
                      <a:pt x="2481" y="1"/>
                      <a:pt x="2020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8" name="Google Shape;2118;p75"/>
              <p:cNvSpPr/>
              <p:nvPr/>
            </p:nvSpPr>
            <p:spPr>
              <a:xfrm>
                <a:off x="8129051" y="2007485"/>
                <a:ext cx="40194" cy="12243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371" fill="none" extrusionOk="0">
                    <a:moveTo>
                      <a:pt x="434" y="0"/>
                    </a:moveTo>
                    <a:cubicBezTo>
                      <a:pt x="434" y="0"/>
                      <a:pt x="0" y="834"/>
                      <a:pt x="101" y="2402"/>
                    </a:cubicBezTo>
                    <a:cubicBezTo>
                      <a:pt x="101" y="2402"/>
                      <a:pt x="1101" y="2702"/>
                      <a:pt x="1268" y="2836"/>
                    </a:cubicBezTo>
                    <a:cubicBezTo>
                      <a:pt x="1435" y="2936"/>
                      <a:pt x="267" y="4370"/>
                      <a:pt x="267" y="4370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9" name="Google Shape;2119;p75"/>
              <p:cNvSpPr/>
              <p:nvPr/>
            </p:nvSpPr>
            <p:spPr>
              <a:xfrm>
                <a:off x="8085132" y="2141092"/>
                <a:ext cx="92545" cy="448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02" fill="none" extrusionOk="0">
                    <a:moveTo>
                      <a:pt x="1" y="0"/>
                    </a:moveTo>
                    <a:cubicBezTo>
                      <a:pt x="1" y="0"/>
                      <a:pt x="1302" y="1601"/>
                      <a:pt x="3303" y="234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0" name="Google Shape;2120;p75"/>
              <p:cNvSpPr/>
              <p:nvPr/>
            </p:nvSpPr>
            <p:spPr>
              <a:xfrm>
                <a:off x="8026283" y="1971660"/>
                <a:ext cx="72910" cy="4291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532" extrusionOk="0">
                    <a:moveTo>
                      <a:pt x="1673" y="0"/>
                    </a:moveTo>
                    <a:cubicBezTo>
                      <a:pt x="1408" y="0"/>
                      <a:pt x="1141" y="49"/>
                      <a:pt x="934" y="178"/>
                    </a:cubicBezTo>
                    <a:cubicBezTo>
                      <a:pt x="467" y="445"/>
                      <a:pt x="0" y="946"/>
                      <a:pt x="67" y="1513"/>
                    </a:cubicBezTo>
                    <a:cubicBezTo>
                      <a:pt x="71" y="1526"/>
                      <a:pt x="79" y="1531"/>
                      <a:pt x="89" y="1531"/>
                    </a:cubicBezTo>
                    <a:cubicBezTo>
                      <a:pt x="158" y="1531"/>
                      <a:pt x="342" y="1279"/>
                      <a:pt x="400" y="1279"/>
                    </a:cubicBezTo>
                    <a:cubicBezTo>
                      <a:pt x="634" y="1012"/>
                      <a:pt x="901" y="812"/>
                      <a:pt x="1168" y="679"/>
                    </a:cubicBezTo>
                    <a:cubicBezTo>
                      <a:pt x="1468" y="512"/>
                      <a:pt x="1768" y="412"/>
                      <a:pt x="2068" y="379"/>
                    </a:cubicBezTo>
                    <a:cubicBezTo>
                      <a:pt x="2135" y="379"/>
                      <a:pt x="2602" y="379"/>
                      <a:pt x="2569" y="312"/>
                    </a:cubicBezTo>
                    <a:cubicBezTo>
                      <a:pt x="2502" y="145"/>
                      <a:pt x="2068" y="12"/>
                      <a:pt x="1902" y="12"/>
                    </a:cubicBezTo>
                    <a:cubicBezTo>
                      <a:pt x="1827" y="4"/>
                      <a:pt x="1750" y="0"/>
                      <a:pt x="1673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1" name="Google Shape;2121;p75"/>
              <p:cNvSpPr/>
              <p:nvPr/>
            </p:nvSpPr>
            <p:spPr>
              <a:xfrm>
                <a:off x="8164232" y="1974489"/>
                <a:ext cx="67616" cy="3999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428" extrusionOk="0">
                    <a:moveTo>
                      <a:pt x="898" y="0"/>
                    </a:moveTo>
                    <a:cubicBezTo>
                      <a:pt x="552" y="0"/>
                      <a:pt x="214" y="107"/>
                      <a:pt x="12" y="411"/>
                    </a:cubicBezTo>
                    <a:cubicBezTo>
                      <a:pt x="1" y="444"/>
                      <a:pt x="23" y="455"/>
                      <a:pt x="63" y="455"/>
                    </a:cubicBezTo>
                    <a:cubicBezTo>
                      <a:pt x="142" y="455"/>
                      <a:pt x="290" y="411"/>
                      <a:pt x="379" y="411"/>
                    </a:cubicBezTo>
                    <a:cubicBezTo>
                      <a:pt x="679" y="411"/>
                      <a:pt x="979" y="444"/>
                      <a:pt x="1246" y="578"/>
                    </a:cubicBezTo>
                    <a:cubicBezTo>
                      <a:pt x="1546" y="711"/>
                      <a:pt x="1813" y="878"/>
                      <a:pt x="2013" y="1078"/>
                    </a:cubicBezTo>
                    <a:cubicBezTo>
                      <a:pt x="2043" y="1108"/>
                      <a:pt x="2310" y="1428"/>
                      <a:pt x="2369" y="1428"/>
                    </a:cubicBezTo>
                    <a:cubicBezTo>
                      <a:pt x="2376" y="1428"/>
                      <a:pt x="2380" y="1423"/>
                      <a:pt x="2380" y="1412"/>
                    </a:cubicBezTo>
                    <a:cubicBezTo>
                      <a:pt x="2414" y="878"/>
                      <a:pt x="2047" y="378"/>
                      <a:pt x="1546" y="111"/>
                    </a:cubicBezTo>
                    <a:cubicBezTo>
                      <a:pt x="1350" y="45"/>
                      <a:pt x="1122" y="0"/>
                      <a:pt x="898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2" name="Google Shape;2122;p75"/>
              <p:cNvSpPr/>
              <p:nvPr/>
            </p:nvSpPr>
            <p:spPr>
              <a:xfrm>
                <a:off x="7917884" y="1794300"/>
                <a:ext cx="354158" cy="273938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780" extrusionOk="0">
                    <a:moveTo>
                      <a:pt x="9099" y="1"/>
                    </a:moveTo>
                    <a:cubicBezTo>
                      <a:pt x="7060" y="1"/>
                      <a:pt x="4479" y="1176"/>
                      <a:pt x="2836" y="4209"/>
                    </a:cubicBezTo>
                    <a:cubicBezTo>
                      <a:pt x="2836" y="4209"/>
                      <a:pt x="468" y="4609"/>
                      <a:pt x="168" y="5343"/>
                    </a:cubicBezTo>
                    <a:cubicBezTo>
                      <a:pt x="1" y="5877"/>
                      <a:pt x="468" y="8045"/>
                      <a:pt x="635" y="9779"/>
                    </a:cubicBezTo>
                    <a:cubicBezTo>
                      <a:pt x="1502" y="9713"/>
                      <a:pt x="3703" y="9179"/>
                      <a:pt x="4838" y="5176"/>
                    </a:cubicBezTo>
                    <a:cubicBezTo>
                      <a:pt x="4838" y="5176"/>
                      <a:pt x="5551" y="5327"/>
                      <a:pt x="6571" y="5327"/>
                    </a:cubicBezTo>
                    <a:cubicBezTo>
                      <a:pt x="8392" y="5327"/>
                      <a:pt x="11189" y="4847"/>
                      <a:pt x="12643" y="2174"/>
                    </a:cubicBezTo>
                    <a:cubicBezTo>
                      <a:pt x="12276" y="1474"/>
                      <a:pt x="11776" y="773"/>
                      <a:pt x="10842" y="339"/>
                    </a:cubicBezTo>
                    <a:cubicBezTo>
                      <a:pt x="10349" y="121"/>
                      <a:pt x="9752" y="1"/>
                      <a:pt x="9099" y="1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3" name="Google Shape;2123;p75"/>
              <p:cNvSpPr/>
              <p:nvPr/>
            </p:nvSpPr>
            <p:spPr>
              <a:xfrm>
                <a:off x="8072051" y="1801919"/>
                <a:ext cx="157948" cy="123356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4404" fill="none" extrusionOk="0">
                    <a:moveTo>
                      <a:pt x="4471" y="4404"/>
                    </a:moveTo>
                    <a:cubicBezTo>
                      <a:pt x="4471" y="4404"/>
                      <a:pt x="4604" y="1202"/>
                      <a:pt x="1" y="901"/>
                    </a:cubicBezTo>
                    <a:cubicBezTo>
                      <a:pt x="1" y="901"/>
                      <a:pt x="3703" y="1"/>
                      <a:pt x="5638" y="3703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4" name="Google Shape;2124;p75"/>
              <p:cNvSpPr/>
              <p:nvPr/>
            </p:nvSpPr>
            <p:spPr>
              <a:xfrm>
                <a:off x="7922562" y="1948608"/>
                <a:ext cx="73834" cy="93469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3337" fill="none" extrusionOk="0">
                    <a:moveTo>
                      <a:pt x="1" y="1"/>
                    </a:moveTo>
                    <a:cubicBezTo>
                      <a:pt x="1" y="1"/>
                      <a:pt x="534" y="2336"/>
                      <a:pt x="2636" y="3336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5" name="Google Shape;2125;p75"/>
              <p:cNvSpPr/>
              <p:nvPr/>
            </p:nvSpPr>
            <p:spPr>
              <a:xfrm>
                <a:off x="7875785" y="2023058"/>
                <a:ext cx="116886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5251" extrusionOk="0">
                    <a:moveTo>
                      <a:pt x="1817" y="1"/>
                    </a:moveTo>
                    <a:cubicBezTo>
                      <a:pt x="1645" y="1"/>
                      <a:pt x="1462" y="44"/>
                      <a:pt x="1270" y="145"/>
                    </a:cubicBezTo>
                    <a:cubicBezTo>
                      <a:pt x="1" y="780"/>
                      <a:pt x="1359" y="5251"/>
                      <a:pt x="3793" y="5251"/>
                    </a:cubicBezTo>
                    <a:cubicBezTo>
                      <a:pt x="3917" y="5251"/>
                      <a:pt x="4043" y="5239"/>
                      <a:pt x="4172" y="5215"/>
                    </a:cubicBezTo>
                    <a:lnTo>
                      <a:pt x="3405" y="1346"/>
                    </a:lnTo>
                    <a:cubicBezTo>
                      <a:pt x="3405" y="1346"/>
                      <a:pt x="2781" y="1"/>
                      <a:pt x="1817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6" name="Google Shape;2126;p75"/>
              <p:cNvSpPr/>
              <p:nvPr/>
            </p:nvSpPr>
            <p:spPr>
              <a:xfrm>
                <a:off x="7900126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1264" y="1"/>
                    </a:moveTo>
                    <a:cubicBezTo>
                      <a:pt x="806" y="1"/>
                      <a:pt x="345" y="182"/>
                      <a:pt x="1" y="729"/>
                    </a:cubicBezTo>
                    <a:cubicBezTo>
                      <a:pt x="398" y="2133"/>
                      <a:pt x="1438" y="3706"/>
                      <a:pt x="2865" y="3706"/>
                    </a:cubicBezTo>
                    <a:cubicBezTo>
                      <a:pt x="2997" y="3706"/>
                      <a:pt x="3132" y="3692"/>
                      <a:pt x="3270" y="3664"/>
                    </a:cubicBezTo>
                    <a:lnTo>
                      <a:pt x="2636" y="428"/>
                    </a:lnTo>
                    <a:cubicBezTo>
                      <a:pt x="2299" y="233"/>
                      <a:pt x="1784" y="1"/>
                      <a:pt x="1264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27" name="Google Shape;2127;p75"/>
            <p:cNvSpPr/>
            <p:nvPr/>
          </p:nvSpPr>
          <p:spPr>
            <a:xfrm flipH="1">
              <a:off x="7527347" y="4519436"/>
              <a:ext cx="396807" cy="176188"/>
            </a:xfrm>
            <a:custGeom>
              <a:avLst/>
              <a:gdLst/>
              <a:ahLst/>
              <a:cxnLst/>
              <a:rect l="l" t="t" r="r" b="b"/>
              <a:pathLst>
                <a:path w="13977" h="6206" extrusionOk="0">
                  <a:moveTo>
                    <a:pt x="4504" y="1"/>
                  </a:moveTo>
                  <a:lnTo>
                    <a:pt x="1468" y="701"/>
                  </a:lnTo>
                  <a:cubicBezTo>
                    <a:pt x="0" y="4804"/>
                    <a:pt x="1902" y="6038"/>
                    <a:pt x="1902" y="6038"/>
                  </a:cubicBezTo>
                  <a:lnTo>
                    <a:pt x="13643" y="6205"/>
                  </a:lnTo>
                  <a:cubicBezTo>
                    <a:pt x="13643" y="6205"/>
                    <a:pt x="13977" y="5038"/>
                    <a:pt x="13443" y="4370"/>
                  </a:cubicBezTo>
                  <a:cubicBezTo>
                    <a:pt x="12943" y="3703"/>
                    <a:pt x="10141" y="3470"/>
                    <a:pt x="10141" y="3470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75"/>
            <p:cNvSpPr/>
            <p:nvPr/>
          </p:nvSpPr>
          <p:spPr>
            <a:xfrm flipH="1">
              <a:off x="8152353" y="4528919"/>
              <a:ext cx="214997" cy="206424"/>
            </a:xfrm>
            <a:custGeom>
              <a:avLst/>
              <a:gdLst/>
              <a:ahLst/>
              <a:cxnLst/>
              <a:rect l="l" t="t" r="r" b="b"/>
              <a:pathLst>
                <a:path w="7573" h="7271" extrusionOk="0">
                  <a:moveTo>
                    <a:pt x="667" y="0"/>
                  </a:moveTo>
                  <a:cubicBezTo>
                    <a:pt x="667" y="0"/>
                    <a:pt x="0" y="5704"/>
                    <a:pt x="100" y="6572"/>
                  </a:cubicBezTo>
                  <a:cubicBezTo>
                    <a:pt x="181" y="7116"/>
                    <a:pt x="932" y="7271"/>
                    <a:pt x="1964" y="7271"/>
                  </a:cubicBezTo>
                  <a:cubicBezTo>
                    <a:pt x="2638" y="7271"/>
                    <a:pt x="3432" y="7205"/>
                    <a:pt x="4237" y="7139"/>
                  </a:cubicBezTo>
                  <a:cubicBezTo>
                    <a:pt x="6271" y="6972"/>
                    <a:pt x="7572" y="7139"/>
                    <a:pt x="6872" y="6005"/>
                  </a:cubicBezTo>
                  <a:cubicBezTo>
                    <a:pt x="6205" y="4870"/>
                    <a:pt x="3903" y="200"/>
                    <a:pt x="3903" y="200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75"/>
            <p:cNvSpPr/>
            <p:nvPr/>
          </p:nvSpPr>
          <p:spPr>
            <a:xfrm flipH="1">
              <a:off x="7754609" y="2978654"/>
              <a:ext cx="630741" cy="1585156"/>
            </a:xfrm>
            <a:custGeom>
              <a:avLst/>
              <a:gdLst/>
              <a:ahLst/>
              <a:cxnLst/>
              <a:rect l="l" t="t" r="r" b="b"/>
              <a:pathLst>
                <a:path w="22217" h="55835" extrusionOk="0">
                  <a:moveTo>
                    <a:pt x="4003" y="0"/>
                  </a:moveTo>
                  <a:cubicBezTo>
                    <a:pt x="4003" y="0"/>
                    <a:pt x="1301" y="7573"/>
                    <a:pt x="1301" y="9274"/>
                  </a:cubicBezTo>
                  <a:cubicBezTo>
                    <a:pt x="1301" y="12009"/>
                    <a:pt x="1168" y="46200"/>
                    <a:pt x="1034" y="47534"/>
                  </a:cubicBezTo>
                  <a:cubicBezTo>
                    <a:pt x="868" y="48869"/>
                    <a:pt x="501" y="49102"/>
                    <a:pt x="501" y="49769"/>
                  </a:cubicBezTo>
                  <a:cubicBezTo>
                    <a:pt x="501" y="50437"/>
                    <a:pt x="868" y="51771"/>
                    <a:pt x="734" y="52271"/>
                  </a:cubicBezTo>
                  <a:cubicBezTo>
                    <a:pt x="634" y="52805"/>
                    <a:pt x="0" y="54473"/>
                    <a:pt x="467" y="54940"/>
                  </a:cubicBezTo>
                  <a:cubicBezTo>
                    <a:pt x="852" y="55295"/>
                    <a:pt x="2131" y="55834"/>
                    <a:pt x="3277" y="55834"/>
                  </a:cubicBezTo>
                  <a:cubicBezTo>
                    <a:pt x="3422" y="55834"/>
                    <a:pt x="3564" y="55826"/>
                    <a:pt x="3703" y="55807"/>
                  </a:cubicBezTo>
                  <a:cubicBezTo>
                    <a:pt x="4971" y="55674"/>
                    <a:pt x="5538" y="54773"/>
                    <a:pt x="5738" y="54273"/>
                  </a:cubicBezTo>
                  <a:cubicBezTo>
                    <a:pt x="5971" y="53772"/>
                    <a:pt x="5538" y="53139"/>
                    <a:pt x="5738" y="52638"/>
                  </a:cubicBezTo>
                  <a:cubicBezTo>
                    <a:pt x="5971" y="52104"/>
                    <a:pt x="6572" y="51671"/>
                    <a:pt x="6372" y="51004"/>
                  </a:cubicBezTo>
                  <a:cubicBezTo>
                    <a:pt x="6171" y="50370"/>
                    <a:pt x="6038" y="48669"/>
                    <a:pt x="6538" y="43865"/>
                  </a:cubicBezTo>
                  <a:cubicBezTo>
                    <a:pt x="6972" y="39862"/>
                    <a:pt x="7406" y="34192"/>
                    <a:pt x="7873" y="32157"/>
                  </a:cubicBezTo>
                  <a:cubicBezTo>
                    <a:pt x="8306" y="30122"/>
                    <a:pt x="10575" y="14010"/>
                    <a:pt x="10575" y="14010"/>
                  </a:cubicBezTo>
                  <a:cubicBezTo>
                    <a:pt x="10575" y="14010"/>
                    <a:pt x="12576" y="25819"/>
                    <a:pt x="12810" y="27854"/>
                  </a:cubicBezTo>
                  <a:cubicBezTo>
                    <a:pt x="13010" y="29922"/>
                    <a:pt x="13010" y="33825"/>
                    <a:pt x="13477" y="36427"/>
                  </a:cubicBezTo>
                  <a:cubicBezTo>
                    <a:pt x="13910" y="38962"/>
                    <a:pt x="15912" y="46434"/>
                    <a:pt x="16145" y="47368"/>
                  </a:cubicBezTo>
                  <a:cubicBezTo>
                    <a:pt x="16345" y="48335"/>
                    <a:pt x="15845" y="50103"/>
                    <a:pt x="16145" y="50837"/>
                  </a:cubicBezTo>
                  <a:cubicBezTo>
                    <a:pt x="16412" y="51537"/>
                    <a:pt x="17046" y="52471"/>
                    <a:pt x="16879" y="52972"/>
                  </a:cubicBezTo>
                  <a:cubicBezTo>
                    <a:pt x="16746" y="53472"/>
                    <a:pt x="16846" y="54873"/>
                    <a:pt x="17246" y="55173"/>
                  </a:cubicBezTo>
                  <a:cubicBezTo>
                    <a:pt x="17463" y="55323"/>
                    <a:pt x="18022" y="55398"/>
                    <a:pt x="18660" y="55398"/>
                  </a:cubicBezTo>
                  <a:cubicBezTo>
                    <a:pt x="19297" y="55398"/>
                    <a:pt x="20015" y="55323"/>
                    <a:pt x="20548" y="55173"/>
                  </a:cubicBezTo>
                  <a:cubicBezTo>
                    <a:pt x="21683" y="54873"/>
                    <a:pt x="22049" y="54039"/>
                    <a:pt x="22150" y="53539"/>
                  </a:cubicBezTo>
                  <a:cubicBezTo>
                    <a:pt x="22216" y="53038"/>
                    <a:pt x="21482" y="52405"/>
                    <a:pt x="21582" y="51938"/>
                  </a:cubicBezTo>
                  <a:cubicBezTo>
                    <a:pt x="21683" y="51504"/>
                    <a:pt x="22150" y="50970"/>
                    <a:pt x="22150" y="50403"/>
                  </a:cubicBezTo>
                  <a:cubicBezTo>
                    <a:pt x="22150" y="49769"/>
                    <a:pt x="21349" y="49569"/>
                    <a:pt x="21216" y="48302"/>
                  </a:cubicBezTo>
                  <a:cubicBezTo>
                    <a:pt x="21082" y="47067"/>
                    <a:pt x="20315" y="30289"/>
                    <a:pt x="20248" y="28154"/>
                  </a:cubicBezTo>
                  <a:cubicBezTo>
                    <a:pt x="20215" y="25986"/>
                    <a:pt x="19681" y="7372"/>
                    <a:pt x="19481" y="6105"/>
                  </a:cubicBezTo>
                  <a:cubicBezTo>
                    <a:pt x="19214" y="4871"/>
                    <a:pt x="18347" y="201"/>
                    <a:pt x="18347" y="201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75"/>
            <p:cNvSpPr/>
            <p:nvPr/>
          </p:nvSpPr>
          <p:spPr>
            <a:xfrm flipH="1">
              <a:off x="7772608" y="4359402"/>
              <a:ext cx="123127" cy="43579"/>
            </a:xfrm>
            <a:custGeom>
              <a:avLst/>
              <a:gdLst/>
              <a:ahLst/>
              <a:cxnLst/>
              <a:rect l="l" t="t" r="r" b="b"/>
              <a:pathLst>
                <a:path w="4337" h="1535" fill="none" extrusionOk="0">
                  <a:moveTo>
                    <a:pt x="0" y="0"/>
                  </a:moveTo>
                  <a:cubicBezTo>
                    <a:pt x="0" y="0"/>
                    <a:pt x="867" y="1468"/>
                    <a:pt x="4336" y="153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75"/>
            <p:cNvSpPr/>
            <p:nvPr/>
          </p:nvSpPr>
          <p:spPr>
            <a:xfrm flipH="1">
              <a:off x="7783028" y="4447468"/>
              <a:ext cx="104191" cy="31286"/>
            </a:xfrm>
            <a:custGeom>
              <a:avLst/>
              <a:gdLst/>
              <a:ahLst/>
              <a:cxnLst/>
              <a:rect l="l" t="t" r="r" b="b"/>
              <a:pathLst>
                <a:path w="3670" h="1102" fill="none" extrusionOk="0">
                  <a:moveTo>
                    <a:pt x="3670" y="1"/>
                  </a:moveTo>
                  <a:cubicBezTo>
                    <a:pt x="3670" y="1"/>
                    <a:pt x="1201" y="167"/>
                    <a:pt x="0" y="110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75"/>
            <p:cNvSpPr/>
            <p:nvPr/>
          </p:nvSpPr>
          <p:spPr>
            <a:xfrm flipH="1">
              <a:off x="8219609" y="4381177"/>
              <a:ext cx="128805" cy="63480"/>
            </a:xfrm>
            <a:custGeom>
              <a:avLst/>
              <a:gdLst/>
              <a:ahLst/>
              <a:cxnLst/>
              <a:rect l="l" t="t" r="r" b="b"/>
              <a:pathLst>
                <a:path w="4537" h="2236" fill="none" extrusionOk="0">
                  <a:moveTo>
                    <a:pt x="4537" y="1668"/>
                  </a:moveTo>
                  <a:cubicBezTo>
                    <a:pt x="4537" y="1668"/>
                    <a:pt x="1768" y="2235"/>
                    <a:pt x="0" y="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75"/>
            <p:cNvSpPr/>
            <p:nvPr/>
          </p:nvSpPr>
          <p:spPr>
            <a:xfrm flipH="1">
              <a:off x="8247062" y="4448405"/>
              <a:ext cx="101352" cy="52124"/>
            </a:xfrm>
            <a:custGeom>
              <a:avLst/>
              <a:gdLst/>
              <a:ahLst/>
              <a:cxnLst/>
              <a:rect l="l" t="t" r="r" b="b"/>
              <a:pathLst>
                <a:path w="3570" h="1836" fill="none" extrusionOk="0">
                  <a:moveTo>
                    <a:pt x="3570" y="1735"/>
                  </a:moveTo>
                  <a:cubicBezTo>
                    <a:pt x="3570" y="1735"/>
                    <a:pt x="1501" y="1836"/>
                    <a:pt x="0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75"/>
            <p:cNvSpPr/>
            <p:nvPr/>
          </p:nvSpPr>
          <p:spPr>
            <a:xfrm flipH="1">
              <a:off x="7911833" y="3197399"/>
              <a:ext cx="171419" cy="176188"/>
            </a:xfrm>
            <a:custGeom>
              <a:avLst/>
              <a:gdLst/>
              <a:ahLst/>
              <a:cxnLst/>
              <a:rect l="l" t="t" r="r" b="b"/>
              <a:pathLst>
                <a:path w="6038" h="6206" fill="none" extrusionOk="0">
                  <a:moveTo>
                    <a:pt x="0" y="6205"/>
                  </a:moveTo>
                  <a:lnTo>
                    <a:pt x="0" y="3837"/>
                  </a:lnTo>
                  <a:cubicBezTo>
                    <a:pt x="0" y="3837"/>
                    <a:pt x="4604" y="1769"/>
                    <a:pt x="6038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75"/>
            <p:cNvSpPr/>
            <p:nvPr/>
          </p:nvSpPr>
          <p:spPr>
            <a:xfrm flipH="1">
              <a:off x="8004640" y="2984332"/>
              <a:ext cx="17999" cy="291707"/>
            </a:xfrm>
            <a:custGeom>
              <a:avLst/>
              <a:gdLst/>
              <a:ahLst/>
              <a:cxnLst/>
              <a:rect l="l" t="t" r="r" b="b"/>
              <a:pathLst>
                <a:path w="634" h="10275" fill="none" extrusionOk="0">
                  <a:moveTo>
                    <a:pt x="0" y="1"/>
                  </a:moveTo>
                  <a:cubicBezTo>
                    <a:pt x="0" y="1"/>
                    <a:pt x="634" y="5605"/>
                    <a:pt x="0" y="1027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75"/>
            <p:cNvSpPr/>
            <p:nvPr/>
          </p:nvSpPr>
          <p:spPr>
            <a:xfrm flipH="1">
              <a:off x="8016933" y="2984332"/>
              <a:ext cx="53061" cy="239612"/>
            </a:xfrm>
            <a:custGeom>
              <a:avLst/>
              <a:gdLst/>
              <a:ahLst/>
              <a:cxnLst/>
              <a:rect l="l" t="t" r="r" b="b"/>
              <a:pathLst>
                <a:path w="1869" h="8440" fill="none" extrusionOk="0">
                  <a:moveTo>
                    <a:pt x="100" y="1"/>
                  </a:moveTo>
                  <a:cubicBezTo>
                    <a:pt x="100" y="1"/>
                    <a:pt x="0" y="6505"/>
                    <a:pt x="100" y="7039"/>
                  </a:cubicBezTo>
                  <a:cubicBezTo>
                    <a:pt x="200" y="7539"/>
                    <a:pt x="1868" y="8440"/>
                    <a:pt x="1868" y="844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75"/>
            <p:cNvSpPr/>
            <p:nvPr/>
          </p:nvSpPr>
          <p:spPr>
            <a:xfrm flipH="1">
              <a:off x="8247062" y="2977717"/>
              <a:ext cx="123127" cy="1404425"/>
            </a:xfrm>
            <a:custGeom>
              <a:avLst/>
              <a:gdLst/>
              <a:ahLst/>
              <a:cxnLst/>
              <a:rect l="l" t="t" r="r" b="b"/>
              <a:pathLst>
                <a:path w="4337" h="49469" fill="none" extrusionOk="0">
                  <a:moveTo>
                    <a:pt x="4337" y="0"/>
                  </a:moveTo>
                  <a:cubicBezTo>
                    <a:pt x="4337" y="0"/>
                    <a:pt x="1868" y="6605"/>
                    <a:pt x="1635" y="9474"/>
                  </a:cubicBezTo>
                  <a:cubicBezTo>
                    <a:pt x="1368" y="12342"/>
                    <a:pt x="1268" y="40496"/>
                    <a:pt x="1268" y="42497"/>
                  </a:cubicBezTo>
                  <a:cubicBezTo>
                    <a:pt x="1268" y="44499"/>
                    <a:pt x="0" y="49469"/>
                    <a:pt x="0" y="4946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75"/>
            <p:cNvSpPr/>
            <p:nvPr/>
          </p:nvSpPr>
          <p:spPr>
            <a:xfrm flipH="1">
              <a:off x="8190254" y="2977717"/>
              <a:ext cx="118386" cy="189418"/>
            </a:xfrm>
            <a:custGeom>
              <a:avLst/>
              <a:gdLst/>
              <a:ahLst/>
              <a:cxnLst/>
              <a:rect l="l" t="t" r="r" b="b"/>
              <a:pathLst>
                <a:path w="4170" h="6672" fill="none" extrusionOk="0">
                  <a:moveTo>
                    <a:pt x="4170" y="0"/>
                  </a:moveTo>
                  <a:cubicBezTo>
                    <a:pt x="4170" y="0"/>
                    <a:pt x="3603" y="5471"/>
                    <a:pt x="3136" y="5904"/>
                  </a:cubicBezTo>
                  <a:cubicBezTo>
                    <a:pt x="2669" y="6338"/>
                    <a:pt x="0" y="6672"/>
                    <a:pt x="0" y="6672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75"/>
            <p:cNvSpPr/>
            <p:nvPr/>
          </p:nvSpPr>
          <p:spPr>
            <a:xfrm flipH="1">
              <a:off x="7834158" y="2984332"/>
              <a:ext cx="77703" cy="182803"/>
            </a:xfrm>
            <a:custGeom>
              <a:avLst/>
              <a:gdLst/>
              <a:ahLst/>
              <a:cxnLst/>
              <a:rect l="l" t="t" r="r" b="b"/>
              <a:pathLst>
                <a:path w="2737" h="6439" fill="none" extrusionOk="0">
                  <a:moveTo>
                    <a:pt x="1" y="1"/>
                  </a:moveTo>
                  <a:cubicBezTo>
                    <a:pt x="1" y="1"/>
                    <a:pt x="201" y="4671"/>
                    <a:pt x="568" y="5104"/>
                  </a:cubicBezTo>
                  <a:cubicBezTo>
                    <a:pt x="968" y="5605"/>
                    <a:pt x="2736" y="6439"/>
                    <a:pt x="2736" y="643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75"/>
            <p:cNvSpPr/>
            <p:nvPr/>
          </p:nvSpPr>
          <p:spPr>
            <a:xfrm flipH="1">
              <a:off x="7867317" y="3287367"/>
              <a:ext cx="176160" cy="1261453"/>
            </a:xfrm>
            <a:custGeom>
              <a:avLst/>
              <a:gdLst/>
              <a:ahLst/>
              <a:cxnLst/>
              <a:rect l="l" t="t" r="r" b="b"/>
              <a:pathLst>
                <a:path w="6205" h="44433" fill="none" extrusionOk="0">
                  <a:moveTo>
                    <a:pt x="0" y="1"/>
                  </a:moveTo>
                  <a:cubicBezTo>
                    <a:pt x="0" y="1"/>
                    <a:pt x="2302" y="15345"/>
                    <a:pt x="2369" y="16946"/>
                  </a:cubicBezTo>
                  <a:cubicBezTo>
                    <a:pt x="2469" y="18581"/>
                    <a:pt x="2302" y="22250"/>
                    <a:pt x="2836" y="25586"/>
                  </a:cubicBezTo>
                  <a:cubicBezTo>
                    <a:pt x="3336" y="28922"/>
                    <a:pt x="5638" y="37761"/>
                    <a:pt x="5171" y="38528"/>
                  </a:cubicBezTo>
                  <a:cubicBezTo>
                    <a:pt x="4737" y="39296"/>
                    <a:pt x="5538" y="39629"/>
                    <a:pt x="5871" y="40230"/>
                  </a:cubicBezTo>
                  <a:cubicBezTo>
                    <a:pt x="6205" y="40797"/>
                    <a:pt x="6171" y="41931"/>
                    <a:pt x="5971" y="42598"/>
                  </a:cubicBezTo>
                  <a:cubicBezTo>
                    <a:pt x="5738" y="43265"/>
                    <a:pt x="6138" y="44433"/>
                    <a:pt x="6138" y="44433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75"/>
            <p:cNvSpPr/>
            <p:nvPr/>
          </p:nvSpPr>
          <p:spPr>
            <a:xfrm flipH="1">
              <a:off x="8069965" y="3132074"/>
              <a:ext cx="556870" cy="383549"/>
            </a:xfrm>
            <a:custGeom>
              <a:avLst/>
              <a:gdLst/>
              <a:ahLst/>
              <a:cxnLst/>
              <a:rect l="l" t="t" r="r" b="b"/>
              <a:pathLst>
                <a:path w="19615" h="13510" extrusionOk="0">
                  <a:moveTo>
                    <a:pt x="768" y="0"/>
                  </a:moveTo>
                  <a:cubicBezTo>
                    <a:pt x="367" y="0"/>
                    <a:pt x="0" y="334"/>
                    <a:pt x="0" y="768"/>
                  </a:cubicBezTo>
                  <a:lnTo>
                    <a:pt x="0" y="12709"/>
                  </a:lnTo>
                  <a:cubicBezTo>
                    <a:pt x="0" y="13143"/>
                    <a:pt x="334" y="13510"/>
                    <a:pt x="768" y="13510"/>
                  </a:cubicBezTo>
                  <a:lnTo>
                    <a:pt x="18847" y="13510"/>
                  </a:lnTo>
                  <a:cubicBezTo>
                    <a:pt x="19247" y="13510"/>
                    <a:pt x="19614" y="13176"/>
                    <a:pt x="19614" y="12709"/>
                  </a:cubicBezTo>
                  <a:lnTo>
                    <a:pt x="19614" y="768"/>
                  </a:lnTo>
                  <a:cubicBezTo>
                    <a:pt x="19614" y="367"/>
                    <a:pt x="19314" y="0"/>
                    <a:pt x="18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75"/>
            <p:cNvSpPr/>
            <p:nvPr/>
          </p:nvSpPr>
          <p:spPr>
            <a:xfrm flipH="1">
              <a:off x="8070931" y="3222979"/>
              <a:ext cx="555905" cy="292644"/>
            </a:xfrm>
            <a:custGeom>
              <a:avLst/>
              <a:gdLst/>
              <a:ahLst/>
              <a:cxnLst/>
              <a:rect l="l" t="t" r="r" b="b"/>
              <a:pathLst>
                <a:path w="19581" h="10308" extrusionOk="0">
                  <a:moveTo>
                    <a:pt x="0" y="1"/>
                  </a:moveTo>
                  <a:lnTo>
                    <a:pt x="0" y="9507"/>
                  </a:lnTo>
                  <a:cubicBezTo>
                    <a:pt x="0" y="9974"/>
                    <a:pt x="367" y="10308"/>
                    <a:pt x="768" y="10308"/>
                  </a:cubicBezTo>
                  <a:lnTo>
                    <a:pt x="18814" y="10308"/>
                  </a:lnTo>
                  <a:cubicBezTo>
                    <a:pt x="19247" y="10308"/>
                    <a:pt x="19581" y="9941"/>
                    <a:pt x="19581" y="9507"/>
                  </a:cubicBezTo>
                  <a:lnTo>
                    <a:pt x="19581" y="2336"/>
                  </a:lnTo>
                  <a:cubicBezTo>
                    <a:pt x="17246" y="2836"/>
                    <a:pt x="15178" y="4671"/>
                    <a:pt x="12876" y="5671"/>
                  </a:cubicBezTo>
                  <a:cubicBezTo>
                    <a:pt x="12177" y="5983"/>
                    <a:pt x="11501" y="6118"/>
                    <a:pt x="10843" y="6118"/>
                  </a:cubicBezTo>
                  <a:cubicBezTo>
                    <a:pt x="7202" y="6118"/>
                    <a:pt x="4142" y="1960"/>
                    <a:pt x="1034" y="434"/>
                  </a:cubicBezTo>
                  <a:cubicBezTo>
                    <a:pt x="768" y="301"/>
                    <a:pt x="401" y="1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75"/>
            <p:cNvSpPr/>
            <p:nvPr/>
          </p:nvSpPr>
          <p:spPr>
            <a:xfrm flipH="1">
              <a:off x="8314290" y="3289269"/>
              <a:ext cx="69158" cy="68221"/>
            </a:xfrm>
            <a:custGeom>
              <a:avLst/>
              <a:gdLst/>
              <a:ahLst/>
              <a:cxnLst/>
              <a:rect l="l" t="t" r="r" b="b"/>
              <a:pathLst>
                <a:path w="2436" h="2403" extrusionOk="0">
                  <a:moveTo>
                    <a:pt x="1234" y="1"/>
                  </a:moveTo>
                  <a:cubicBezTo>
                    <a:pt x="567" y="1"/>
                    <a:pt x="0" y="534"/>
                    <a:pt x="0" y="1201"/>
                  </a:cubicBezTo>
                  <a:cubicBezTo>
                    <a:pt x="0" y="1869"/>
                    <a:pt x="567" y="2402"/>
                    <a:pt x="1234" y="2402"/>
                  </a:cubicBezTo>
                  <a:cubicBezTo>
                    <a:pt x="1901" y="2402"/>
                    <a:pt x="2435" y="1869"/>
                    <a:pt x="2435" y="1201"/>
                  </a:cubicBezTo>
                  <a:cubicBezTo>
                    <a:pt x="2435" y="534"/>
                    <a:pt x="1901" y="1"/>
                    <a:pt x="1234" y="1"/>
                  </a:cubicBezTo>
                  <a:close/>
                </a:path>
              </a:pathLst>
            </a:custGeom>
            <a:solidFill>
              <a:srgbClr val="C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75"/>
            <p:cNvSpPr/>
            <p:nvPr/>
          </p:nvSpPr>
          <p:spPr>
            <a:xfrm flipH="1">
              <a:off x="8087965" y="2186006"/>
              <a:ext cx="117449" cy="183314"/>
            </a:xfrm>
            <a:custGeom>
              <a:avLst/>
              <a:gdLst/>
              <a:ahLst/>
              <a:cxnLst/>
              <a:rect l="l" t="t" r="r" b="b"/>
              <a:pathLst>
                <a:path w="4137" h="6457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302"/>
                    <a:pt x="0" y="5104"/>
                    <a:pt x="0" y="5104"/>
                  </a:cubicBezTo>
                  <a:cubicBezTo>
                    <a:pt x="923" y="6152"/>
                    <a:pt x="1798" y="6457"/>
                    <a:pt x="2504" y="6457"/>
                  </a:cubicBezTo>
                  <a:cubicBezTo>
                    <a:pt x="3483" y="6457"/>
                    <a:pt x="4137" y="5871"/>
                    <a:pt x="4137" y="5871"/>
                  </a:cubicBezTo>
                  <a:cubicBezTo>
                    <a:pt x="3736" y="4337"/>
                    <a:pt x="4137" y="2602"/>
                    <a:pt x="4137" y="26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75"/>
            <p:cNvSpPr/>
            <p:nvPr/>
          </p:nvSpPr>
          <p:spPr>
            <a:xfrm flipH="1">
              <a:off x="8087965" y="2186006"/>
              <a:ext cx="116513" cy="120487"/>
            </a:xfrm>
            <a:custGeom>
              <a:avLst/>
              <a:gdLst/>
              <a:ahLst/>
              <a:cxnLst/>
              <a:rect l="l" t="t" r="r" b="b"/>
              <a:pathLst>
                <a:path w="4104" h="424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34"/>
                    <a:pt x="134" y="1268"/>
                    <a:pt x="134" y="1868"/>
                  </a:cubicBezTo>
                  <a:cubicBezTo>
                    <a:pt x="835" y="2836"/>
                    <a:pt x="1969" y="4103"/>
                    <a:pt x="2803" y="4203"/>
                  </a:cubicBezTo>
                  <a:cubicBezTo>
                    <a:pt x="2913" y="4231"/>
                    <a:pt x="3023" y="4243"/>
                    <a:pt x="3132" y="4243"/>
                  </a:cubicBezTo>
                  <a:cubicBezTo>
                    <a:pt x="3418" y="4243"/>
                    <a:pt x="3695" y="4158"/>
                    <a:pt x="3937" y="4037"/>
                  </a:cubicBezTo>
                  <a:cubicBezTo>
                    <a:pt x="3970" y="3203"/>
                    <a:pt x="4104" y="2602"/>
                    <a:pt x="4104" y="2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75"/>
            <p:cNvSpPr/>
            <p:nvPr/>
          </p:nvSpPr>
          <p:spPr>
            <a:xfrm flipH="1">
              <a:off x="8304836" y="3266557"/>
              <a:ext cx="143966" cy="279528"/>
            </a:xfrm>
            <a:custGeom>
              <a:avLst/>
              <a:gdLst/>
              <a:ahLst/>
              <a:cxnLst/>
              <a:rect l="l" t="t" r="r" b="b"/>
              <a:pathLst>
                <a:path w="5071" h="9846" extrusionOk="0">
                  <a:moveTo>
                    <a:pt x="0" y="0"/>
                  </a:moveTo>
                  <a:lnTo>
                    <a:pt x="0" y="4803"/>
                  </a:lnTo>
                  <a:cubicBezTo>
                    <a:pt x="67" y="5471"/>
                    <a:pt x="134" y="9340"/>
                    <a:pt x="267" y="9540"/>
                  </a:cubicBezTo>
                  <a:cubicBezTo>
                    <a:pt x="298" y="9586"/>
                    <a:pt x="336" y="9604"/>
                    <a:pt x="378" y="9604"/>
                  </a:cubicBezTo>
                  <a:cubicBezTo>
                    <a:pt x="517" y="9604"/>
                    <a:pt x="698" y="9407"/>
                    <a:pt x="801" y="9407"/>
                  </a:cubicBezTo>
                  <a:cubicBezTo>
                    <a:pt x="934" y="9407"/>
                    <a:pt x="1068" y="9640"/>
                    <a:pt x="1268" y="9740"/>
                  </a:cubicBezTo>
                  <a:cubicBezTo>
                    <a:pt x="1285" y="9746"/>
                    <a:pt x="1302" y="9748"/>
                    <a:pt x="1321" y="9748"/>
                  </a:cubicBezTo>
                  <a:cubicBezTo>
                    <a:pt x="1522" y="9748"/>
                    <a:pt x="1813" y="9440"/>
                    <a:pt x="1935" y="9440"/>
                  </a:cubicBezTo>
                  <a:cubicBezTo>
                    <a:pt x="2069" y="9440"/>
                    <a:pt x="2335" y="9807"/>
                    <a:pt x="2602" y="9840"/>
                  </a:cubicBezTo>
                  <a:cubicBezTo>
                    <a:pt x="2617" y="9844"/>
                    <a:pt x="2632" y="9846"/>
                    <a:pt x="2645" y="9846"/>
                  </a:cubicBezTo>
                  <a:cubicBezTo>
                    <a:pt x="2861" y="9846"/>
                    <a:pt x="2965" y="9428"/>
                    <a:pt x="3174" y="9428"/>
                  </a:cubicBezTo>
                  <a:cubicBezTo>
                    <a:pt x="3194" y="9428"/>
                    <a:pt x="3214" y="9432"/>
                    <a:pt x="3236" y="9440"/>
                  </a:cubicBezTo>
                  <a:cubicBezTo>
                    <a:pt x="3440" y="9498"/>
                    <a:pt x="3542" y="9759"/>
                    <a:pt x="3741" y="9759"/>
                  </a:cubicBezTo>
                  <a:cubicBezTo>
                    <a:pt x="3771" y="9759"/>
                    <a:pt x="3802" y="9753"/>
                    <a:pt x="3837" y="9740"/>
                  </a:cubicBezTo>
                  <a:cubicBezTo>
                    <a:pt x="4058" y="9602"/>
                    <a:pt x="4096" y="8242"/>
                    <a:pt x="4102" y="7787"/>
                  </a:cubicBezTo>
                  <a:lnTo>
                    <a:pt x="4102" y="7787"/>
                  </a:lnTo>
                  <a:cubicBezTo>
                    <a:pt x="4124" y="8088"/>
                    <a:pt x="4289" y="8347"/>
                    <a:pt x="4404" y="8606"/>
                  </a:cubicBezTo>
                  <a:cubicBezTo>
                    <a:pt x="4463" y="8741"/>
                    <a:pt x="4597" y="8822"/>
                    <a:pt x="4718" y="8822"/>
                  </a:cubicBezTo>
                  <a:cubicBezTo>
                    <a:pt x="4865" y="8822"/>
                    <a:pt x="4992" y="8700"/>
                    <a:pt x="4937" y="8406"/>
                  </a:cubicBezTo>
                  <a:cubicBezTo>
                    <a:pt x="4904" y="7839"/>
                    <a:pt x="5071" y="6638"/>
                    <a:pt x="4971" y="6505"/>
                  </a:cubicBezTo>
                  <a:cubicBezTo>
                    <a:pt x="4871" y="6338"/>
                    <a:pt x="4570" y="5170"/>
                    <a:pt x="4270" y="4837"/>
                  </a:cubicBezTo>
                  <a:cubicBezTo>
                    <a:pt x="3970" y="4503"/>
                    <a:pt x="2769" y="4737"/>
                    <a:pt x="2569" y="4370"/>
                  </a:cubicBezTo>
                  <a:cubicBezTo>
                    <a:pt x="2302" y="4003"/>
                    <a:pt x="3003" y="634"/>
                    <a:pt x="3003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75"/>
            <p:cNvSpPr/>
            <p:nvPr/>
          </p:nvSpPr>
          <p:spPr>
            <a:xfrm flipH="1">
              <a:off x="8345547" y="3279986"/>
              <a:ext cx="119352" cy="99706"/>
            </a:xfrm>
            <a:custGeom>
              <a:avLst/>
              <a:gdLst/>
              <a:ahLst/>
              <a:cxnLst/>
              <a:rect l="l" t="t" r="r" b="b"/>
              <a:pathLst>
                <a:path w="4204" h="3512" extrusionOk="0">
                  <a:moveTo>
                    <a:pt x="2383" y="0"/>
                  </a:moveTo>
                  <a:cubicBezTo>
                    <a:pt x="1425" y="0"/>
                    <a:pt x="301" y="94"/>
                    <a:pt x="301" y="94"/>
                  </a:cubicBezTo>
                  <a:cubicBezTo>
                    <a:pt x="301" y="94"/>
                    <a:pt x="0" y="2996"/>
                    <a:pt x="167" y="3330"/>
                  </a:cubicBezTo>
                  <a:cubicBezTo>
                    <a:pt x="231" y="3457"/>
                    <a:pt x="776" y="3512"/>
                    <a:pt x="1437" y="3512"/>
                  </a:cubicBezTo>
                  <a:cubicBezTo>
                    <a:pt x="2507" y="3512"/>
                    <a:pt x="3880" y="3369"/>
                    <a:pt x="4003" y="3163"/>
                  </a:cubicBezTo>
                  <a:cubicBezTo>
                    <a:pt x="4203" y="2796"/>
                    <a:pt x="3970" y="528"/>
                    <a:pt x="3703" y="194"/>
                  </a:cubicBezTo>
                  <a:cubicBezTo>
                    <a:pt x="3621" y="45"/>
                    <a:pt x="3042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75"/>
            <p:cNvSpPr/>
            <p:nvPr/>
          </p:nvSpPr>
          <p:spPr>
            <a:xfrm flipH="1">
              <a:off x="7393801" y="2262715"/>
              <a:ext cx="229221" cy="234615"/>
            </a:xfrm>
            <a:custGeom>
              <a:avLst/>
              <a:gdLst/>
              <a:ahLst/>
              <a:cxnLst/>
              <a:rect l="l" t="t" r="r" b="b"/>
              <a:pathLst>
                <a:path w="8074" h="8264" extrusionOk="0">
                  <a:moveTo>
                    <a:pt x="5471" y="0"/>
                  </a:moveTo>
                  <a:cubicBezTo>
                    <a:pt x="4638" y="0"/>
                    <a:pt x="2403" y="3369"/>
                    <a:pt x="1869" y="4003"/>
                  </a:cubicBezTo>
                  <a:cubicBezTo>
                    <a:pt x="1754" y="4149"/>
                    <a:pt x="1694" y="4210"/>
                    <a:pt x="1668" y="4210"/>
                  </a:cubicBezTo>
                  <a:cubicBezTo>
                    <a:pt x="1580" y="4210"/>
                    <a:pt x="1879" y="3524"/>
                    <a:pt x="1802" y="3036"/>
                  </a:cubicBezTo>
                  <a:cubicBezTo>
                    <a:pt x="1702" y="2369"/>
                    <a:pt x="1669" y="2169"/>
                    <a:pt x="1202" y="1435"/>
                  </a:cubicBezTo>
                  <a:cubicBezTo>
                    <a:pt x="1060" y="1328"/>
                    <a:pt x="948" y="1278"/>
                    <a:pt x="865" y="1278"/>
                  </a:cubicBezTo>
                  <a:cubicBezTo>
                    <a:pt x="634" y="1278"/>
                    <a:pt x="612" y="1657"/>
                    <a:pt x="735" y="2269"/>
                  </a:cubicBezTo>
                  <a:cubicBezTo>
                    <a:pt x="568" y="4103"/>
                    <a:pt x="234" y="4137"/>
                    <a:pt x="134" y="5538"/>
                  </a:cubicBezTo>
                  <a:cubicBezTo>
                    <a:pt x="1" y="6839"/>
                    <a:pt x="568" y="7472"/>
                    <a:pt x="568" y="7472"/>
                  </a:cubicBezTo>
                  <a:cubicBezTo>
                    <a:pt x="886" y="7985"/>
                    <a:pt x="1232" y="8263"/>
                    <a:pt x="1680" y="8263"/>
                  </a:cubicBezTo>
                  <a:cubicBezTo>
                    <a:pt x="2079" y="8263"/>
                    <a:pt x="2558" y="8043"/>
                    <a:pt x="3170" y="7572"/>
                  </a:cubicBezTo>
                  <a:cubicBezTo>
                    <a:pt x="3670" y="7172"/>
                    <a:pt x="4471" y="6605"/>
                    <a:pt x="4804" y="6272"/>
                  </a:cubicBezTo>
                  <a:cubicBezTo>
                    <a:pt x="5371" y="5738"/>
                    <a:pt x="8007" y="4437"/>
                    <a:pt x="7840" y="4070"/>
                  </a:cubicBezTo>
                  <a:cubicBezTo>
                    <a:pt x="7821" y="4028"/>
                    <a:pt x="7771" y="4009"/>
                    <a:pt x="7699" y="4009"/>
                  </a:cubicBezTo>
                  <a:cubicBezTo>
                    <a:pt x="7201" y="4009"/>
                    <a:pt x="5617" y="4879"/>
                    <a:pt x="5342" y="4879"/>
                  </a:cubicBezTo>
                  <a:cubicBezTo>
                    <a:pt x="5309" y="4879"/>
                    <a:pt x="5295" y="4866"/>
                    <a:pt x="5305" y="4837"/>
                  </a:cubicBezTo>
                  <a:cubicBezTo>
                    <a:pt x="5371" y="4570"/>
                    <a:pt x="8073" y="1968"/>
                    <a:pt x="7740" y="1768"/>
                  </a:cubicBezTo>
                  <a:cubicBezTo>
                    <a:pt x="7710" y="1746"/>
                    <a:pt x="7673" y="1736"/>
                    <a:pt x="7629" y="1736"/>
                  </a:cubicBezTo>
                  <a:cubicBezTo>
                    <a:pt x="6973" y="1736"/>
                    <a:pt x="4835" y="4077"/>
                    <a:pt x="4613" y="4077"/>
                  </a:cubicBezTo>
                  <a:cubicBezTo>
                    <a:pt x="4583" y="4077"/>
                    <a:pt x="4589" y="4034"/>
                    <a:pt x="4638" y="3937"/>
                  </a:cubicBezTo>
                  <a:cubicBezTo>
                    <a:pt x="5038" y="3074"/>
                    <a:pt x="7286" y="137"/>
                    <a:pt x="6763" y="137"/>
                  </a:cubicBezTo>
                  <a:cubicBezTo>
                    <a:pt x="6719" y="137"/>
                    <a:pt x="6657" y="157"/>
                    <a:pt x="6572" y="201"/>
                  </a:cubicBezTo>
                  <a:cubicBezTo>
                    <a:pt x="5596" y="768"/>
                    <a:pt x="4054" y="3061"/>
                    <a:pt x="3998" y="3061"/>
                  </a:cubicBezTo>
                  <a:cubicBezTo>
                    <a:pt x="3994" y="3061"/>
                    <a:pt x="3996" y="3053"/>
                    <a:pt x="4004" y="3036"/>
                  </a:cubicBezTo>
                  <a:cubicBezTo>
                    <a:pt x="4337" y="2335"/>
                    <a:pt x="6005" y="0"/>
                    <a:pt x="547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75"/>
            <p:cNvSpPr/>
            <p:nvPr/>
          </p:nvSpPr>
          <p:spPr>
            <a:xfrm flipH="1">
              <a:off x="7538703" y="2444752"/>
              <a:ext cx="131644" cy="125768"/>
            </a:xfrm>
            <a:custGeom>
              <a:avLst/>
              <a:gdLst/>
              <a:ahLst/>
              <a:cxnLst/>
              <a:rect l="l" t="t" r="r" b="b"/>
              <a:pathLst>
                <a:path w="4637" h="4430" extrusionOk="0">
                  <a:moveTo>
                    <a:pt x="1234" y="1"/>
                  </a:moveTo>
                  <a:cubicBezTo>
                    <a:pt x="1176" y="1"/>
                    <a:pt x="1131" y="9"/>
                    <a:pt x="1101" y="26"/>
                  </a:cubicBezTo>
                  <a:cubicBezTo>
                    <a:pt x="734" y="226"/>
                    <a:pt x="0" y="2395"/>
                    <a:pt x="0" y="2762"/>
                  </a:cubicBezTo>
                  <a:cubicBezTo>
                    <a:pt x="67" y="3195"/>
                    <a:pt x="3036" y="4430"/>
                    <a:pt x="3036" y="4430"/>
                  </a:cubicBezTo>
                  <a:cubicBezTo>
                    <a:pt x="3036" y="4430"/>
                    <a:pt x="4637" y="1994"/>
                    <a:pt x="4637" y="1594"/>
                  </a:cubicBezTo>
                  <a:cubicBezTo>
                    <a:pt x="4637" y="1255"/>
                    <a:pt x="1951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75"/>
            <p:cNvSpPr/>
            <p:nvPr/>
          </p:nvSpPr>
          <p:spPr>
            <a:xfrm flipH="1">
              <a:off x="7540605" y="2330908"/>
              <a:ext cx="964068" cy="969774"/>
            </a:xfrm>
            <a:custGeom>
              <a:avLst/>
              <a:gdLst/>
              <a:ahLst/>
              <a:cxnLst/>
              <a:rect l="l" t="t" r="r" b="b"/>
              <a:pathLst>
                <a:path w="33958" h="34159" extrusionOk="0">
                  <a:moveTo>
                    <a:pt x="10708" y="0"/>
                  </a:moveTo>
                  <a:cubicBezTo>
                    <a:pt x="7539" y="867"/>
                    <a:pt x="4070" y="2669"/>
                    <a:pt x="3336" y="4003"/>
                  </a:cubicBezTo>
                  <a:cubicBezTo>
                    <a:pt x="2069" y="6205"/>
                    <a:pt x="834" y="13743"/>
                    <a:pt x="501" y="15845"/>
                  </a:cubicBezTo>
                  <a:cubicBezTo>
                    <a:pt x="34" y="17946"/>
                    <a:pt x="0" y="22917"/>
                    <a:pt x="367" y="25285"/>
                  </a:cubicBezTo>
                  <a:cubicBezTo>
                    <a:pt x="734" y="27687"/>
                    <a:pt x="501" y="31389"/>
                    <a:pt x="401" y="32190"/>
                  </a:cubicBezTo>
                  <a:cubicBezTo>
                    <a:pt x="267" y="32957"/>
                    <a:pt x="567" y="33958"/>
                    <a:pt x="1501" y="34091"/>
                  </a:cubicBezTo>
                  <a:cubicBezTo>
                    <a:pt x="1841" y="34142"/>
                    <a:pt x="2247" y="34159"/>
                    <a:pt x="2679" y="34159"/>
                  </a:cubicBezTo>
                  <a:cubicBezTo>
                    <a:pt x="3391" y="34159"/>
                    <a:pt x="4172" y="34112"/>
                    <a:pt x="4837" y="34091"/>
                  </a:cubicBezTo>
                  <a:cubicBezTo>
                    <a:pt x="5871" y="34058"/>
                    <a:pt x="6105" y="33858"/>
                    <a:pt x="6372" y="31923"/>
                  </a:cubicBezTo>
                  <a:cubicBezTo>
                    <a:pt x="6605" y="30022"/>
                    <a:pt x="6238" y="22416"/>
                    <a:pt x="6171" y="21582"/>
                  </a:cubicBezTo>
                  <a:cubicBezTo>
                    <a:pt x="6071" y="20748"/>
                    <a:pt x="6872" y="17713"/>
                    <a:pt x="6872" y="17713"/>
                  </a:cubicBezTo>
                  <a:cubicBezTo>
                    <a:pt x="6872" y="17713"/>
                    <a:pt x="7072" y="18380"/>
                    <a:pt x="7239" y="19281"/>
                  </a:cubicBezTo>
                  <a:cubicBezTo>
                    <a:pt x="7406" y="20215"/>
                    <a:pt x="7206" y="22550"/>
                    <a:pt x="7239" y="23217"/>
                  </a:cubicBezTo>
                  <a:cubicBezTo>
                    <a:pt x="7272" y="23884"/>
                    <a:pt x="8240" y="24217"/>
                    <a:pt x="10841" y="25885"/>
                  </a:cubicBezTo>
                  <a:lnTo>
                    <a:pt x="11208" y="26119"/>
                  </a:lnTo>
                  <a:cubicBezTo>
                    <a:pt x="14377" y="26085"/>
                    <a:pt x="20749" y="25952"/>
                    <a:pt x="23117" y="25919"/>
                  </a:cubicBezTo>
                  <a:cubicBezTo>
                    <a:pt x="23184" y="25885"/>
                    <a:pt x="23217" y="25885"/>
                    <a:pt x="23284" y="25852"/>
                  </a:cubicBezTo>
                  <a:cubicBezTo>
                    <a:pt x="24051" y="25418"/>
                    <a:pt x="24284" y="23917"/>
                    <a:pt x="24384" y="23183"/>
                  </a:cubicBezTo>
                  <a:cubicBezTo>
                    <a:pt x="24451" y="22416"/>
                    <a:pt x="23017" y="19748"/>
                    <a:pt x="23017" y="19748"/>
                  </a:cubicBezTo>
                  <a:lnTo>
                    <a:pt x="23017" y="19748"/>
                  </a:lnTo>
                  <a:cubicBezTo>
                    <a:pt x="23017" y="19748"/>
                    <a:pt x="24035" y="20034"/>
                    <a:pt x="24934" y="20034"/>
                  </a:cubicBezTo>
                  <a:cubicBezTo>
                    <a:pt x="25406" y="20034"/>
                    <a:pt x="25845" y="19955"/>
                    <a:pt x="26086" y="19714"/>
                  </a:cubicBezTo>
                  <a:cubicBezTo>
                    <a:pt x="30389" y="15678"/>
                    <a:pt x="30956" y="11608"/>
                    <a:pt x="32924" y="9407"/>
                  </a:cubicBezTo>
                  <a:cubicBezTo>
                    <a:pt x="33958" y="8273"/>
                    <a:pt x="33124" y="7372"/>
                    <a:pt x="32123" y="7039"/>
                  </a:cubicBezTo>
                  <a:cubicBezTo>
                    <a:pt x="31089" y="6672"/>
                    <a:pt x="30022" y="5838"/>
                    <a:pt x="29288" y="5771"/>
                  </a:cubicBezTo>
                  <a:cubicBezTo>
                    <a:pt x="29278" y="5770"/>
                    <a:pt x="29267" y="5770"/>
                    <a:pt x="29257" y="5770"/>
                  </a:cubicBezTo>
                  <a:cubicBezTo>
                    <a:pt x="28591" y="5770"/>
                    <a:pt x="28709" y="6850"/>
                    <a:pt x="27920" y="7606"/>
                  </a:cubicBezTo>
                  <a:cubicBezTo>
                    <a:pt x="26119" y="9407"/>
                    <a:pt x="24451" y="11041"/>
                    <a:pt x="24451" y="11041"/>
                  </a:cubicBezTo>
                  <a:cubicBezTo>
                    <a:pt x="23551" y="8373"/>
                    <a:pt x="21949" y="4537"/>
                    <a:pt x="20582" y="3002"/>
                  </a:cubicBezTo>
                  <a:cubicBezTo>
                    <a:pt x="19214" y="1434"/>
                    <a:pt x="14744" y="367"/>
                    <a:pt x="14744" y="367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75"/>
            <p:cNvSpPr/>
            <p:nvPr/>
          </p:nvSpPr>
          <p:spPr>
            <a:xfrm flipH="1">
              <a:off x="7783028" y="2644362"/>
              <a:ext cx="35062" cy="209319"/>
            </a:xfrm>
            <a:custGeom>
              <a:avLst/>
              <a:gdLst/>
              <a:ahLst/>
              <a:cxnLst/>
              <a:rect l="l" t="t" r="r" b="b"/>
              <a:pathLst>
                <a:path w="1235" h="7373" fill="none" extrusionOk="0">
                  <a:moveTo>
                    <a:pt x="167" y="0"/>
                  </a:moveTo>
                  <a:cubicBezTo>
                    <a:pt x="167" y="0"/>
                    <a:pt x="1235" y="3336"/>
                    <a:pt x="0" y="737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75"/>
            <p:cNvSpPr/>
            <p:nvPr/>
          </p:nvSpPr>
          <p:spPr>
            <a:xfrm flipH="1">
              <a:off x="7773545" y="2703073"/>
              <a:ext cx="20867" cy="158189"/>
            </a:xfrm>
            <a:custGeom>
              <a:avLst/>
              <a:gdLst/>
              <a:ahLst/>
              <a:cxnLst/>
              <a:rect l="l" t="t" r="r" b="b"/>
              <a:pathLst>
                <a:path w="735" h="5572" fill="none" extrusionOk="0">
                  <a:moveTo>
                    <a:pt x="734" y="5571"/>
                  </a:moveTo>
                  <a:cubicBezTo>
                    <a:pt x="734" y="5571"/>
                    <a:pt x="601" y="2069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75"/>
            <p:cNvSpPr/>
            <p:nvPr/>
          </p:nvSpPr>
          <p:spPr>
            <a:xfrm flipH="1">
              <a:off x="7874898" y="2882072"/>
              <a:ext cx="292644" cy="90933"/>
            </a:xfrm>
            <a:custGeom>
              <a:avLst/>
              <a:gdLst/>
              <a:ahLst/>
              <a:cxnLst/>
              <a:rect l="l" t="t" r="r" b="b"/>
              <a:pathLst>
                <a:path w="10308" h="3203" fill="none" extrusionOk="0">
                  <a:moveTo>
                    <a:pt x="10308" y="1801"/>
                  </a:moveTo>
                  <a:cubicBezTo>
                    <a:pt x="10308" y="1801"/>
                    <a:pt x="5304" y="3202"/>
                    <a:pt x="1" y="0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75"/>
            <p:cNvSpPr/>
            <p:nvPr/>
          </p:nvSpPr>
          <p:spPr>
            <a:xfrm flipH="1">
              <a:off x="7895707" y="2854590"/>
              <a:ext cx="158189" cy="51159"/>
            </a:xfrm>
            <a:custGeom>
              <a:avLst/>
              <a:gdLst/>
              <a:ahLst/>
              <a:cxnLst/>
              <a:rect l="l" t="t" r="r" b="b"/>
              <a:pathLst>
                <a:path w="5572" h="1802" fill="none" extrusionOk="0">
                  <a:moveTo>
                    <a:pt x="5571" y="1"/>
                  </a:moveTo>
                  <a:cubicBezTo>
                    <a:pt x="5571" y="1"/>
                    <a:pt x="2869" y="1802"/>
                    <a:pt x="0" y="180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75"/>
            <p:cNvSpPr/>
            <p:nvPr/>
          </p:nvSpPr>
          <p:spPr>
            <a:xfrm flipH="1">
              <a:off x="8365448" y="2940782"/>
              <a:ext cx="95674" cy="36964"/>
            </a:xfrm>
            <a:custGeom>
              <a:avLst/>
              <a:gdLst/>
              <a:ahLst/>
              <a:cxnLst/>
              <a:rect l="l" t="t" r="r" b="b"/>
              <a:pathLst>
                <a:path w="3370" h="1302" fill="none" extrusionOk="0">
                  <a:moveTo>
                    <a:pt x="3370" y="0"/>
                  </a:moveTo>
                  <a:cubicBezTo>
                    <a:pt x="3370" y="0"/>
                    <a:pt x="1669" y="1301"/>
                    <a:pt x="1" y="1101"/>
                  </a:cubicBezTo>
                </a:path>
              </a:pathLst>
            </a:custGeom>
            <a:noFill/>
            <a:ln w="7500" cap="rnd" cmpd="sng">
              <a:solidFill>
                <a:srgbClr val="1D2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75"/>
            <p:cNvSpPr/>
            <p:nvPr/>
          </p:nvSpPr>
          <p:spPr>
            <a:xfrm flipH="1">
              <a:off x="8405223" y="2918979"/>
              <a:ext cx="71032" cy="32251"/>
            </a:xfrm>
            <a:custGeom>
              <a:avLst/>
              <a:gdLst/>
              <a:ahLst/>
              <a:cxnLst/>
              <a:rect l="l" t="t" r="r" b="b"/>
              <a:pathLst>
                <a:path w="2502" h="1136" fill="none" extrusionOk="0">
                  <a:moveTo>
                    <a:pt x="2502" y="1135"/>
                  </a:moveTo>
                  <a:cubicBezTo>
                    <a:pt x="2368" y="1135"/>
                    <a:pt x="601" y="968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75"/>
            <p:cNvSpPr/>
            <p:nvPr/>
          </p:nvSpPr>
          <p:spPr>
            <a:xfrm flipH="1">
              <a:off x="7854996" y="2450231"/>
              <a:ext cx="81479" cy="441323"/>
            </a:xfrm>
            <a:custGeom>
              <a:avLst/>
              <a:gdLst/>
              <a:ahLst/>
              <a:cxnLst/>
              <a:rect l="l" t="t" r="r" b="b"/>
              <a:pathLst>
                <a:path w="2870" h="15545" fill="none" extrusionOk="0">
                  <a:moveTo>
                    <a:pt x="234" y="0"/>
                  </a:moveTo>
                  <a:cubicBezTo>
                    <a:pt x="234" y="0"/>
                    <a:pt x="1" y="2735"/>
                    <a:pt x="34" y="3336"/>
                  </a:cubicBezTo>
                  <a:cubicBezTo>
                    <a:pt x="67" y="3903"/>
                    <a:pt x="1368" y="6371"/>
                    <a:pt x="1568" y="9207"/>
                  </a:cubicBezTo>
                  <a:cubicBezTo>
                    <a:pt x="1769" y="12009"/>
                    <a:pt x="2569" y="13577"/>
                    <a:pt x="2869" y="15545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75"/>
            <p:cNvSpPr/>
            <p:nvPr/>
          </p:nvSpPr>
          <p:spPr>
            <a:xfrm flipH="1">
              <a:off x="8286836" y="2412331"/>
              <a:ext cx="135449" cy="422415"/>
            </a:xfrm>
            <a:custGeom>
              <a:avLst/>
              <a:gdLst/>
              <a:ahLst/>
              <a:cxnLst/>
              <a:rect l="l" t="t" r="r" b="b"/>
              <a:pathLst>
                <a:path w="4771" h="14879" fill="none" extrusionOk="0">
                  <a:moveTo>
                    <a:pt x="3870" y="14878"/>
                  </a:moveTo>
                  <a:cubicBezTo>
                    <a:pt x="4103" y="13010"/>
                    <a:pt x="4771" y="6606"/>
                    <a:pt x="4037" y="4371"/>
                  </a:cubicBezTo>
                  <a:cubicBezTo>
                    <a:pt x="3336" y="2136"/>
                    <a:pt x="1001" y="1"/>
                    <a:pt x="0" y="1669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75"/>
            <p:cNvSpPr/>
            <p:nvPr/>
          </p:nvSpPr>
          <p:spPr>
            <a:xfrm flipH="1">
              <a:off x="8064287" y="2282617"/>
              <a:ext cx="177125" cy="154385"/>
            </a:xfrm>
            <a:custGeom>
              <a:avLst/>
              <a:gdLst/>
              <a:ahLst/>
              <a:cxnLst/>
              <a:rect l="l" t="t" r="r" b="b"/>
              <a:pathLst>
                <a:path w="6239" h="5438" extrusionOk="0">
                  <a:moveTo>
                    <a:pt x="1370" y="1"/>
                  </a:moveTo>
                  <a:cubicBezTo>
                    <a:pt x="1290" y="1"/>
                    <a:pt x="1141" y="438"/>
                    <a:pt x="968" y="901"/>
                  </a:cubicBezTo>
                  <a:cubicBezTo>
                    <a:pt x="768" y="1401"/>
                    <a:pt x="1" y="2135"/>
                    <a:pt x="1" y="2135"/>
                  </a:cubicBezTo>
                  <a:cubicBezTo>
                    <a:pt x="901" y="4136"/>
                    <a:pt x="2936" y="5437"/>
                    <a:pt x="2936" y="5437"/>
                  </a:cubicBezTo>
                  <a:lnTo>
                    <a:pt x="4137" y="3302"/>
                  </a:lnTo>
                  <a:lnTo>
                    <a:pt x="5972" y="5137"/>
                  </a:lnTo>
                  <a:lnTo>
                    <a:pt x="6238" y="2769"/>
                  </a:lnTo>
                  <a:cubicBezTo>
                    <a:pt x="6238" y="2769"/>
                    <a:pt x="5738" y="1434"/>
                    <a:pt x="5671" y="1201"/>
                  </a:cubicBezTo>
                  <a:cubicBezTo>
                    <a:pt x="5638" y="901"/>
                    <a:pt x="5238" y="634"/>
                    <a:pt x="5238" y="634"/>
                  </a:cubicBezTo>
                  <a:cubicBezTo>
                    <a:pt x="5004" y="1368"/>
                    <a:pt x="4137" y="1734"/>
                    <a:pt x="4137" y="1734"/>
                  </a:cubicBezTo>
                  <a:cubicBezTo>
                    <a:pt x="1835" y="1234"/>
                    <a:pt x="1402" y="33"/>
                    <a:pt x="1402" y="33"/>
                  </a:cubicBezTo>
                  <a:cubicBezTo>
                    <a:pt x="1393" y="11"/>
                    <a:pt x="1382" y="1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76"/>
          <p:cNvSpPr txBox="1">
            <a:spLocks noGrp="1"/>
          </p:cNvSpPr>
          <p:nvPr>
            <p:ph type="title" idx="2"/>
          </p:nvPr>
        </p:nvSpPr>
        <p:spPr>
          <a:xfrm>
            <a:off x="5384950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08</a:t>
            </a:r>
            <a:endParaRPr lang="en-GB"/>
          </a:p>
        </p:txBody>
      </p:sp>
      <p:sp>
        <p:nvSpPr>
          <p:cNvPr id="2165" name="Google Shape;2165;p76"/>
          <p:cNvSpPr txBox="1">
            <a:spLocks noGrp="1"/>
          </p:cNvSpPr>
          <p:nvPr>
            <p:ph type="title"/>
          </p:nvPr>
        </p:nvSpPr>
        <p:spPr>
          <a:xfrm>
            <a:off x="3984550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REPORTING</a:t>
            </a:r>
            <a:endParaRPr lang="en-GB"/>
          </a:p>
        </p:txBody>
      </p:sp>
      <p:grpSp>
        <p:nvGrpSpPr>
          <p:cNvPr id="2166" name="Google Shape;2166;p76"/>
          <p:cNvGrpSpPr/>
          <p:nvPr/>
        </p:nvGrpSpPr>
        <p:grpSpPr>
          <a:xfrm>
            <a:off x="3489375" y="296513"/>
            <a:ext cx="961550" cy="803100"/>
            <a:chOff x="4781075" y="719300"/>
            <a:chExt cx="961550" cy="803100"/>
          </a:xfrm>
        </p:grpSpPr>
        <p:sp>
          <p:nvSpPr>
            <p:cNvPr id="2167" name="Google Shape;2167;p76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76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70" name="Google Shape;2170;p76"/>
          <p:cNvGrpSpPr/>
          <p:nvPr/>
        </p:nvGrpSpPr>
        <p:grpSpPr>
          <a:xfrm>
            <a:off x="597382" y="744281"/>
            <a:ext cx="2883083" cy="1859361"/>
            <a:chOff x="238125" y="470675"/>
            <a:chExt cx="7124000" cy="4749325"/>
          </a:xfrm>
        </p:grpSpPr>
        <p:sp>
          <p:nvSpPr>
            <p:cNvPr id="2171" name="Google Shape;2171;p76"/>
            <p:cNvSpPr/>
            <p:nvPr/>
          </p:nvSpPr>
          <p:spPr>
            <a:xfrm>
              <a:off x="238125" y="470675"/>
              <a:ext cx="7124000" cy="4749325"/>
            </a:xfrm>
            <a:custGeom>
              <a:avLst/>
              <a:gdLst/>
              <a:ahLst/>
              <a:cxnLst/>
              <a:rect l="l" t="t" r="r" b="b"/>
              <a:pathLst>
                <a:path w="284960" h="189973" extrusionOk="0">
                  <a:moveTo>
                    <a:pt x="0" y="0"/>
                  </a:moveTo>
                  <a:lnTo>
                    <a:pt x="0" y="189972"/>
                  </a:lnTo>
                  <a:lnTo>
                    <a:pt x="284960" y="189972"/>
                  </a:lnTo>
                  <a:lnTo>
                    <a:pt x="284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76"/>
            <p:cNvSpPr/>
            <p:nvPr/>
          </p:nvSpPr>
          <p:spPr>
            <a:xfrm>
              <a:off x="288275" y="526125"/>
              <a:ext cx="7023700" cy="4045675"/>
            </a:xfrm>
            <a:custGeom>
              <a:avLst/>
              <a:gdLst/>
              <a:ahLst/>
              <a:cxnLst/>
              <a:rect l="l" t="t" r="r" b="b"/>
              <a:pathLst>
                <a:path w="280948" h="161827" extrusionOk="0">
                  <a:moveTo>
                    <a:pt x="20031" y="366"/>
                  </a:moveTo>
                  <a:lnTo>
                    <a:pt x="20031" y="20579"/>
                  </a:lnTo>
                  <a:lnTo>
                    <a:pt x="395" y="20579"/>
                  </a:lnTo>
                  <a:lnTo>
                    <a:pt x="395" y="366"/>
                  </a:lnTo>
                  <a:close/>
                  <a:moveTo>
                    <a:pt x="40062" y="366"/>
                  </a:moveTo>
                  <a:lnTo>
                    <a:pt x="40062" y="20579"/>
                  </a:lnTo>
                  <a:lnTo>
                    <a:pt x="20426" y="20579"/>
                  </a:lnTo>
                  <a:lnTo>
                    <a:pt x="20426" y="366"/>
                  </a:lnTo>
                  <a:close/>
                  <a:moveTo>
                    <a:pt x="60123" y="366"/>
                  </a:moveTo>
                  <a:lnTo>
                    <a:pt x="60123" y="20579"/>
                  </a:lnTo>
                  <a:lnTo>
                    <a:pt x="40487" y="20579"/>
                  </a:lnTo>
                  <a:lnTo>
                    <a:pt x="40487" y="366"/>
                  </a:lnTo>
                  <a:close/>
                  <a:moveTo>
                    <a:pt x="80154" y="366"/>
                  </a:moveTo>
                  <a:lnTo>
                    <a:pt x="80154" y="20579"/>
                  </a:lnTo>
                  <a:lnTo>
                    <a:pt x="60488" y="20579"/>
                  </a:lnTo>
                  <a:lnTo>
                    <a:pt x="60488" y="366"/>
                  </a:lnTo>
                  <a:close/>
                  <a:moveTo>
                    <a:pt x="100215" y="366"/>
                  </a:moveTo>
                  <a:lnTo>
                    <a:pt x="100215" y="20579"/>
                  </a:lnTo>
                  <a:lnTo>
                    <a:pt x="80549" y="20579"/>
                  </a:lnTo>
                  <a:lnTo>
                    <a:pt x="80549" y="366"/>
                  </a:lnTo>
                  <a:close/>
                  <a:moveTo>
                    <a:pt x="120215" y="366"/>
                  </a:moveTo>
                  <a:lnTo>
                    <a:pt x="120215" y="20579"/>
                  </a:lnTo>
                  <a:lnTo>
                    <a:pt x="100580" y="20579"/>
                  </a:lnTo>
                  <a:lnTo>
                    <a:pt x="100580" y="366"/>
                  </a:lnTo>
                  <a:close/>
                  <a:moveTo>
                    <a:pt x="140246" y="366"/>
                  </a:moveTo>
                  <a:lnTo>
                    <a:pt x="140246" y="20579"/>
                  </a:lnTo>
                  <a:lnTo>
                    <a:pt x="120610" y="20579"/>
                  </a:lnTo>
                  <a:lnTo>
                    <a:pt x="120610" y="366"/>
                  </a:lnTo>
                  <a:close/>
                  <a:moveTo>
                    <a:pt x="160307" y="366"/>
                  </a:moveTo>
                  <a:lnTo>
                    <a:pt x="160307" y="20579"/>
                  </a:lnTo>
                  <a:lnTo>
                    <a:pt x="140671" y="20579"/>
                  </a:lnTo>
                  <a:lnTo>
                    <a:pt x="140671" y="366"/>
                  </a:lnTo>
                  <a:close/>
                  <a:moveTo>
                    <a:pt x="180368" y="366"/>
                  </a:moveTo>
                  <a:lnTo>
                    <a:pt x="180368" y="20579"/>
                  </a:lnTo>
                  <a:lnTo>
                    <a:pt x="160702" y="20579"/>
                  </a:lnTo>
                  <a:lnTo>
                    <a:pt x="160702" y="366"/>
                  </a:lnTo>
                  <a:close/>
                  <a:moveTo>
                    <a:pt x="200399" y="366"/>
                  </a:moveTo>
                  <a:lnTo>
                    <a:pt x="200399" y="20579"/>
                  </a:lnTo>
                  <a:lnTo>
                    <a:pt x="180763" y="20579"/>
                  </a:lnTo>
                  <a:lnTo>
                    <a:pt x="180763" y="366"/>
                  </a:lnTo>
                  <a:close/>
                  <a:moveTo>
                    <a:pt x="220430" y="366"/>
                  </a:moveTo>
                  <a:lnTo>
                    <a:pt x="220430" y="20579"/>
                  </a:lnTo>
                  <a:lnTo>
                    <a:pt x="200764" y="20579"/>
                  </a:lnTo>
                  <a:lnTo>
                    <a:pt x="200764" y="366"/>
                  </a:lnTo>
                  <a:close/>
                  <a:moveTo>
                    <a:pt x="240491" y="366"/>
                  </a:moveTo>
                  <a:lnTo>
                    <a:pt x="240491" y="20579"/>
                  </a:lnTo>
                  <a:lnTo>
                    <a:pt x="220825" y="20579"/>
                  </a:lnTo>
                  <a:lnTo>
                    <a:pt x="220825" y="366"/>
                  </a:lnTo>
                  <a:close/>
                  <a:moveTo>
                    <a:pt x="260552" y="366"/>
                  </a:moveTo>
                  <a:lnTo>
                    <a:pt x="260552" y="20579"/>
                  </a:lnTo>
                  <a:lnTo>
                    <a:pt x="240886" y="20579"/>
                  </a:lnTo>
                  <a:lnTo>
                    <a:pt x="240886" y="366"/>
                  </a:lnTo>
                  <a:close/>
                  <a:moveTo>
                    <a:pt x="280552" y="366"/>
                  </a:moveTo>
                  <a:lnTo>
                    <a:pt x="280552" y="20579"/>
                  </a:lnTo>
                  <a:lnTo>
                    <a:pt x="260917" y="20579"/>
                  </a:lnTo>
                  <a:lnTo>
                    <a:pt x="260917" y="366"/>
                  </a:lnTo>
                  <a:close/>
                  <a:moveTo>
                    <a:pt x="20031" y="20974"/>
                  </a:moveTo>
                  <a:lnTo>
                    <a:pt x="20031" y="41187"/>
                  </a:lnTo>
                  <a:lnTo>
                    <a:pt x="395" y="41187"/>
                  </a:lnTo>
                  <a:lnTo>
                    <a:pt x="395" y="20974"/>
                  </a:lnTo>
                  <a:close/>
                  <a:moveTo>
                    <a:pt x="40062" y="20974"/>
                  </a:moveTo>
                  <a:lnTo>
                    <a:pt x="40062" y="41187"/>
                  </a:lnTo>
                  <a:lnTo>
                    <a:pt x="20426" y="41187"/>
                  </a:lnTo>
                  <a:lnTo>
                    <a:pt x="20426" y="20974"/>
                  </a:lnTo>
                  <a:close/>
                  <a:moveTo>
                    <a:pt x="60123" y="20974"/>
                  </a:moveTo>
                  <a:lnTo>
                    <a:pt x="60123" y="41187"/>
                  </a:lnTo>
                  <a:lnTo>
                    <a:pt x="40487" y="41187"/>
                  </a:lnTo>
                  <a:lnTo>
                    <a:pt x="40487" y="20974"/>
                  </a:lnTo>
                  <a:close/>
                  <a:moveTo>
                    <a:pt x="80154" y="20974"/>
                  </a:moveTo>
                  <a:lnTo>
                    <a:pt x="80154" y="41187"/>
                  </a:lnTo>
                  <a:lnTo>
                    <a:pt x="60488" y="41187"/>
                  </a:lnTo>
                  <a:lnTo>
                    <a:pt x="60488" y="20974"/>
                  </a:lnTo>
                  <a:close/>
                  <a:moveTo>
                    <a:pt x="100215" y="20974"/>
                  </a:moveTo>
                  <a:lnTo>
                    <a:pt x="100215" y="41187"/>
                  </a:lnTo>
                  <a:lnTo>
                    <a:pt x="80549" y="41187"/>
                  </a:lnTo>
                  <a:lnTo>
                    <a:pt x="80549" y="20974"/>
                  </a:lnTo>
                  <a:close/>
                  <a:moveTo>
                    <a:pt x="120215" y="20974"/>
                  </a:moveTo>
                  <a:lnTo>
                    <a:pt x="120215" y="41187"/>
                  </a:lnTo>
                  <a:lnTo>
                    <a:pt x="100580" y="41187"/>
                  </a:lnTo>
                  <a:lnTo>
                    <a:pt x="100580" y="20974"/>
                  </a:lnTo>
                  <a:close/>
                  <a:moveTo>
                    <a:pt x="140246" y="20974"/>
                  </a:moveTo>
                  <a:lnTo>
                    <a:pt x="140246" y="41187"/>
                  </a:lnTo>
                  <a:lnTo>
                    <a:pt x="120610" y="41187"/>
                  </a:lnTo>
                  <a:lnTo>
                    <a:pt x="120610" y="20974"/>
                  </a:lnTo>
                  <a:close/>
                  <a:moveTo>
                    <a:pt x="160307" y="20974"/>
                  </a:moveTo>
                  <a:lnTo>
                    <a:pt x="160307" y="41187"/>
                  </a:lnTo>
                  <a:lnTo>
                    <a:pt x="140671" y="41187"/>
                  </a:lnTo>
                  <a:lnTo>
                    <a:pt x="140671" y="20974"/>
                  </a:lnTo>
                  <a:close/>
                  <a:moveTo>
                    <a:pt x="180368" y="20974"/>
                  </a:moveTo>
                  <a:lnTo>
                    <a:pt x="180368" y="41187"/>
                  </a:lnTo>
                  <a:lnTo>
                    <a:pt x="160702" y="41187"/>
                  </a:lnTo>
                  <a:lnTo>
                    <a:pt x="160702" y="20974"/>
                  </a:lnTo>
                  <a:close/>
                  <a:moveTo>
                    <a:pt x="200399" y="20974"/>
                  </a:moveTo>
                  <a:lnTo>
                    <a:pt x="200399" y="41187"/>
                  </a:lnTo>
                  <a:lnTo>
                    <a:pt x="180763" y="41187"/>
                  </a:lnTo>
                  <a:lnTo>
                    <a:pt x="180763" y="20974"/>
                  </a:lnTo>
                  <a:close/>
                  <a:moveTo>
                    <a:pt x="220430" y="20974"/>
                  </a:moveTo>
                  <a:lnTo>
                    <a:pt x="220430" y="41187"/>
                  </a:lnTo>
                  <a:lnTo>
                    <a:pt x="200764" y="41187"/>
                  </a:lnTo>
                  <a:lnTo>
                    <a:pt x="200764" y="20974"/>
                  </a:lnTo>
                  <a:close/>
                  <a:moveTo>
                    <a:pt x="240491" y="20974"/>
                  </a:moveTo>
                  <a:lnTo>
                    <a:pt x="240491" y="41187"/>
                  </a:lnTo>
                  <a:lnTo>
                    <a:pt x="220825" y="41187"/>
                  </a:lnTo>
                  <a:lnTo>
                    <a:pt x="220825" y="20974"/>
                  </a:lnTo>
                  <a:close/>
                  <a:moveTo>
                    <a:pt x="260552" y="20974"/>
                  </a:moveTo>
                  <a:lnTo>
                    <a:pt x="260552" y="41187"/>
                  </a:lnTo>
                  <a:lnTo>
                    <a:pt x="240886" y="41187"/>
                  </a:lnTo>
                  <a:lnTo>
                    <a:pt x="240886" y="20974"/>
                  </a:lnTo>
                  <a:close/>
                  <a:moveTo>
                    <a:pt x="280552" y="20974"/>
                  </a:moveTo>
                  <a:lnTo>
                    <a:pt x="280552" y="41187"/>
                  </a:lnTo>
                  <a:lnTo>
                    <a:pt x="260917" y="41187"/>
                  </a:lnTo>
                  <a:lnTo>
                    <a:pt x="260917" y="20974"/>
                  </a:lnTo>
                  <a:close/>
                  <a:moveTo>
                    <a:pt x="20031" y="41521"/>
                  </a:moveTo>
                  <a:lnTo>
                    <a:pt x="20031" y="61734"/>
                  </a:lnTo>
                  <a:lnTo>
                    <a:pt x="395" y="61734"/>
                  </a:lnTo>
                  <a:lnTo>
                    <a:pt x="395" y="41521"/>
                  </a:lnTo>
                  <a:close/>
                  <a:moveTo>
                    <a:pt x="40062" y="41521"/>
                  </a:moveTo>
                  <a:lnTo>
                    <a:pt x="40062" y="61734"/>
                  </a:lnTo>
                  <a:lnTo>
                    <a:pt x="20426" y="61734"/>
                  </a:lnTo>
                  <a:lnTo>
                    <a:pt x="20426" y="41521"/>
                  </a:lnTo>
                  <a:close/>
                  <a:moveTo>
                    <a:pt x="60123" y="41521"/>
                  </a:moveTo>
                  <a:lnTo>
                    <a:pt x="60123" y="61734"/>
                  </a:lnTo>
                  <a:lnTo>
                    <a:pt x="40487" y="61734"/>
                  </a:lnTo>
                  <a:lnTo>
                    <a:pt x="40487" y="41521"/>
                  </a:lnTo>
                  <a:close/>
                  <a:moveTo>
                    <a:pt x="80154" y="41521"/>
                  </a:moveTo>
                  <a:lnTo>
                    <a:pt x="80154" y="61734"/>
                  </a:lnTo>
                  <a:lnTo>
                    <a:pt x="60488" y="61734"/>
                  </a:lnTo>
                  <a:lnTo>
                    <a:pt x="60488" y="41521"/>
                  </a:lnTo>
                  <a:close/>
                  <a:moveTo>
                    <a:pt x="100215" y="41521"/>
                  </a:moveTo>
                  <a:lnTo>
                    <a:pt x="100215" y="61734"/>
                  </a:lnTo>
                  <a:lnTo>
                    <a:pt x="80549" y="61734"/>
                  </a:lnTo>
                  <a:lnTo>
                    <a:pt x="80549" y="41521"/>
                  </a:lnTo>
                  <a:close/>
                  <a:moveTo>
                    <a:pt x="120215" y="41521"/>
                  </a:moveTo>
                  <a:lnTo>
                    <a:pt x="120215" y="61734"/>
                  </a:lnTo>
                  <a:lnTo>
                    <a:pt x="100580" y="61734"/>
                  </a:lnTo>
                  <a:lnTo>
                    <a:pt x="100580" y="41521"/>
                  </a:lnTo>
                  <a:close/>
                  <a:moveTo>
                    <a:pt x="140246" y="41521"/>
                  </a:moveTo>
                  <a:lnTo>
                    <a:pt x="140246" y="61734"/>
                  </a:lnTo>
                  <a:lnTo>
                    <a:pt x="120610" y="61734"/>
                  </a:lnTo>
                  <a:lnTo>
                    <a:pt x="120610" y="41521"/>
                  </a:lnTo>
                  <a:close/>
                  <a:moveTo>
                    <a:pt x="160307" y="41521"/>
                  </a:moveTo>
                  <a:lnTo>
                    <a:pt x="160307" y="61734"/>
                  </a:lnTo>
                  <a:lnTo>
                    <a:pt x="140671" y="61734"/>
                  </a:lnTo>
                  <a:lnTo>
                    <a:pt x="140671" y="41521"/>
                  </a:lnTo>
                  <a:close/>
                  <a:moveTo>
                    <a:pt x="180368" y="41521"/>
                  </a:moveTo>
                  <a:lnTo>
                    <a:pt x="180368" y="61734"/>
                  </a:lnTo>
                  <a:lnTo>
                    <a:pt x="160702" y="61734"/>
                  </a:lnTo>
                  <a:lnTo>
                    <a:pt x="160702" y="41521"/>
                  </a:lnTo>
                  <a:close/>
                  <a:moveTo>
                    <a:pt x="200399" y="41521"/>
                  </a:moveTo>
                  <a:lnTo>
                    <a:pt x="200399" y="61734"/>
                  </a:lnTo>
                  <a:lnTo>
                    <a:pt x="180763" y="61734"/>
                  </a:lnTo>
                  <a:lnTo>
                    <a:pt x="180763" y="41521"/>
                  </a:lnTo>
                  <a:close/>
                  <a:moveTo>
                    <a:pt x="220430" y="41521"/>
                  </a:moveTo>
                  <a:lnTo>
                    <a:pt x="220430" y="61734"/>
                  </a:lnTo>
                  <a:lnTo>
                    <a:pt x="200764" y="61734"/>
                  </a:lnTo>
                  <a:lnTo>
                    <a:pt x="200764" y="41521"/>
                  </a:lnTo>
                  <a:close/>
                  <a:moveTo>
                    <a:pt x="240491" y="41521"/>
                  </a:moveTo>
                  <a:lnTo>
                    <a:pt x="240491" y="61734"/>
                  </a:lnTo>
                  <a:lnTo>
                    <a:pt x="220825" y="61734"/>
                  </a:lnTo>
                  <a:lnTo>
                    <a:pt x="220825" y="41521"/>
                  </a:lnTo>
                  <a:close/>
                  <a:moveTo>
                    <a:pt x="260552" y="41521"/>
                  </a:moveTo>
                  <a:lnTo>
                    <a:pt x="260552" y="61734"/>
                  </a:lnTo>
                  <a:lnTo>
                    <a:pt x="240886" y="61734"/>
                  </a:lnTo>
                  <a:lnTo>
                    <a:pt x="240886" y="41521"/>
                  </a:lnTo>
                  <a:close/>
                  <a:moveTo>
                    <a:pt x="280552" y="41521"/>
                  </a:moveTo>
                  <a:lnTo>
                    <a:pt x="280552" y="61734"/>
                  </a:lnTo>
                  <a:lnTo>
                    <a:pt x="260917" y="61734"/>
                  </a:lnTo>
                  <a:lnTo>
                    <a:pt x="260917" y="41521"/>
                  </a:lnTo>
                  <a:close/>
                  <a:moveTo>
                    <a:pt x="20031" y="62099"/>
                  </a:moveTo>
                  <a:lnTo>
                    <a:pt x="20031" y="82312"/>
                  </a:lnTo>
                  <a:lnTo>
                    <a:pt x="395" y="82312"/>
                  </a:lnTo>
                  <a:lnTo>
                    <a:pt x="395" y="62099"/>
                  </a:lnTo>
                  <a:close/>
                  <a:moveTo>
                    <a:pt x="40062" y="62099"/>
                  </a:moveTo>
                  <a:lnTo>
                    <a:pt x="40062" y="82312"/>
                  </a:lnTo>
                  <a:lnTo>
                    <a:pt x="20426" y="82312"/>
                  </a:lnTo>
                  <a:lnTo>
                    <a:pt x="20426" y="62099"/>
                  </a:lnTo>
                  <a:close/>
                  <a:moveTo>
                    <a:pt x="60123" y="62099"/>
                  </a:moveTo>
                  <a:lnTo>
                    <a:pt x="60123" y="82312"/>
                  </a:lnTo>
                  <a:lnTo>
                    <a:pt x="40487" y="82312"/>
                  </a:lnTo>
                  <a:lnTo>
                    <a:pt x="40487" y="62099"/>
                  </a:lnTo>
                  <a:close/>
                  <a:moveTo>
                    <a:pt x="80154" y="62099"/>
                  </a:moveTo>
                  <a:lnTo>
                    <a:pt x="80154" y="82312"/>
                  </a:lnTo>
                  <a:lnTo>
                    <a:pt x="60488" y="82312"/>
                  </a:lnTo>
                  <a:lnTo>
                    <a:pt x="60488" y="62099"/>
                  </a:lnTo>
                  <a:close/>
                  <a:moveTo>
                    <a:pt x="100215" y="62099"/>
                  </a:moveTo>
                  <a:lnTo>
                    <a:pt x="100215" y="82312"/>
                  </a:lnTo>
                  <a:lnTo>
                    <a:pt x="80549" y="82312"/>
                  </a:lnTo>
                  <a:lnTo>
                    <a:pt x="80549" y="62099"/>
                  </a:lnTo>
                  <a:close/>
                  <a:moveTo>
                    <a:pt x="120215" y="62099"/>
                  </a:moveTo>
                  <a:lnTo>
                    <a:pt x="120215" y="82312"/>
                  </a:lnTo>
                  <a:lnTo>
                    <a:pt x="100580" y="82312"/>
                  </a:lnTo>
                  <a:lnTo>
                    <a:pt x="100580" y="62099"/>
                  </a:lnTo>
                  <a:close/>
                  <a:moveTo>
                    <a:pt x="140246" y="62099"/>
                  </a:moveTo>
                  <a:lnTo>
                    <a:pt x="140246" y="82312"/>
                  </a:lnTo>
                  <a:lnTo>
                    <a:pt x="120610" y="82312"/>
                  </a:lnTo>
                  <a:lnTo>
                    <a:pt x="120610" y="62099"/>
                  </a:lnTo>
                  <a:close/>
                  <a:moveTo>
                    <a:pt x="160307" y="62099"/>
                  </a:moveTo>
                  <a:lnTo>
                    <a:pt x="160307" y="82312"/>
                  </a:lnTo>
                  <a:lnTo>
                    <a:pt x="140671" y="82312"/>
                  </a:lnTo>
                  <a:lnTo>
                    <a:pt x="140671" y="62099"/>
                  </a:lnTo>
                  <a:close/>
                  <a:moveTo>
                    <a:pt x="180368" y="62099"/>
                  </a:moveTo>
                  <a:lnTo>
                    <a:pt x="180368" y="82312"/>
                  </a:lnTo>
                  <a:lnTo>
                    <a:pt x="160702" y="82312"/>
                  </a:lnTo>
                  <a:lnTo>
                    <a:pt x="160702" y="62099"/>
                  </a:lnTo>
                  <a:close/>
                  <a:moveTo>
                    <a:pt x="200399" y="62099"/>
                  </a:moveTo>
                  <a:lnTo>
                    <a:pt x="200399" y="82312"/>
                  </a:lnTo>
                  <a:lnTo>
                    <a:pt x="180763" y="82312"/>
                  </a:lnTo>
                  <a:lnTo>
                    <a:pt x="180763" y="62099"/>
                  </a:lnTo>
                  <a:close/>
                  <a:moveTo>
                    <a:pt x="220430" y="62099"/>
                  </a:moveTo>
                  <a:lnTo>
                    <a:pt x="220430" y="82312"/>
                  </a:lnTo>
                  <a:lnTo>
                    <a:pt x="200764" y="82312"/>
                  </a:lnTo>
                  <a:lnTo>
                    <a:pt x="200764" y="62099"/>
                  </a:lnTo>
                  <a:close/>
                  <a:moveTo>
                    <a:pt x="240491" y="62099"/>
                  </a:moveTo>
                  <a:lnTo>
                    <a:pt x="240491" y="82312"/>
                  </a:lnTo>
                  <a:lnTo>
                    <a:pt x="220825" y="82312"/>
                  </a:lnTo>
                  <a:lnTo>
                    <a:pt x="220825" y="62099"/>
                  </a:lnTo>
                  <a:close/>
                  <a:moveTo>
                    <a:pt x="260552" y="62099"/>
                  </a:moveTo>
                  <a:lnTo>
                    <a:pt x="260552" y="82312"/>
                  </a:lnTo>
                  <a:lnTo>
                    <a:pt x="240886" y="82312"/>
                  </a:lnTo>
                  <a:lnTo>
                    <a:pt x="240886" y="62099"/>
                  </a:lnTo>
                  <a:close/>
                  <a:moveTo>
                    <a:pt x="280552" y="62099"/>
                  </a:moveTo>
                  <a:lnTo>
                    <a:pt x="280552" y="82312"/>
                  </a:lnTo>
                  <a:lnTo>
                    <a:pt x="260917" y="82312"/>
                  </a:lnTo>
                  <a:lnTo>
                    <a:pt x="260917" y="62099"/>
                  </a:lnTo>
                  <a:close/>
                  <a:moveTo>
                    <a:pt x="20031" y="82677"/>
                  </a:moveTo>
                  <a:lnTo>
                    <a:pt x="20031" y="102890"/>
                  </a:lnTo>
                  <a:lnTo>
                    <a:pt x="395" y="102890"/>
                  </a:lnTo>
                  <a:lnTo>
                    <a:pt x="395" y="82677"/>
                  </a:lnTo>
                  <a:close/>
                  <a:moveTo>
                    <a:pt x="80154" y="82677"/>
                  </a:moveTo>
                  <a:lnTo>
                    <a:pt x="80154" y="102890"/>
                  </a:lnTo>
                  <a:lnTo>
                    <a:pt x="60488" y="102890"/>
                  </a:lnTo>
                  <a:lnTo>
                    <a:pt x="60488" y="82677"/>
                  </a:lnTo>
                  <a:close/>
                  <a:moveTo>
                    <a:pt x="100215" y="82677"/>
                  </a:moveTo>
                  <a:lnTo>
                    <a:pt x="100215" y="102890"/>
                  </a:lnTo>
                  <a:lnTo>
                    <a:pt x="80549" y="102890"/>
                  </a:lnTo>
                  <a:lnTo>
                    <a:pt x="80549" y="82677"/>
                  </a:lnTo>
                  <a:close/>
                  <a:moveTo>
                    <a:pt x="120215" y="82677"/>
                  </a:moveTo>
                  <a:lnTo>
                    <a:pt x="120215" y="102890"/>
                  </a:lnTo>
                  <a:lnTo>
                    <a:pt x="100580" y="102890"/>
                  </a:lnTo>
                  <a:lnTo>
                    <a:pt x="100580" y="82677"/>
                  </a:lnTo>
                  <a:close/>
                  <a:moveTo>
                    <a:pt x="140246" y="82677"/>
                  </a:moveTo>
                  <a:lnTo>
                    <a:pt x="140246" y="102890"/>
                  </a:lnTo>
                  <a:lnTo>
                    <a:pt x="120610" y="102890"/>
                  </a:lnTo>
                  <a:lnTo>
                    <a:pt x="120610" y="82677"/>
                  </a:lnTo>
                  <a:close/>
                  <a:moveTo>
                    <a:pt x="160307" y="82677"/>
                  </a:moveTo>
                  <a:lnTo>
                    <a:pt x="160307" y="102890"/>
                  </a:lnTo>
                  <a:lnTo>
                    <a:pt x="140671" y="102890"/>
                  </a:lnTo>
                  <a:lnTo>
                    <a:pt x="140671" y="82677"/>
                  </a:lnTo>
                  <a:close/>
                  <a:moveTo>
                    <a:pt x="180368" y="82677"/>
                  </a:moveTo>
                  <a:lnTo>
                    <a:pt x="180368" y="102890"/>
                  </a:lnTo>
                  <a:lnTo>
                    <a:pt x="160702" y="102890"/>
                  </a:lnTo>
                  <a:lnTo>
                    <a:pt x="160702" y="82677"/>
                  </a:lnTo>
                  <a:close/>
                  <a:moveTo>
                    <a:pt x="200399" y="82677"/>
                  </a:moveTo>
                  <a:lnTo>
                    <a:pt x="200399" y="102890"/>
                  </a:lnTo>
                  <a:lnTo>
                    <a:pt x="180763" y="102890"/>
                  </a:lnTo>
                  <a:lnTo>
                    <a:pt x="180763" y="82677"/>
                  </a:lnTo>
                  <a:close/>
                  <a:moveTo>
                    <a:pt x="220430" y="82677"/>
                  </a:moveTo>
                  <a:lnTo>
                    <a:pt x="220430" y="102890"/>
                  </a:lnTo>
                  <a:lnTo>
                    <a:pt x="200764" y="102890"/>
                  </a:lnTo>
                  <a:lnTo>
                    <a:pt x="200764" y="82677"/>
                  </a:lnTo>
                  <a:close/>
                  <a:moveTo>
                    <a:pt x="280552" y="82677"/>
                  </a:moveTo>
                  <a:lnTo>
                    <a:pt x="280552" y="102890"/>
                  </a:lnTo>
                  <a:lnTo>
                    <a:pt x="260917" y="102890"/>
                  </a:lnTo>
                  <a:lnTo>
                    <a:pt x="260917" y="82677"/>
                  </a:lnTo>
                  <a:close/>
                  <a:moveTo>
                    <a:pt x="100215" y="103255"/>
                  </a:moveTo>
                  <a:lnTo>
                    <a:pt x="100215" y="123468"/>
                  </a:lnTo>
                  <a:lnTo>
                    <a:pt x="80549" y="123468"/>
                  </a:lnTo>
                  <a:lnTo>
                    <a:pt x="80549" y="103255"/>
                  </a:lnTo>
                  <a:close/>
                  <a:moveTo>
                    <a:pt x="120215" y="103255"/>
                  </a:moveTo>
                  <a:lnTo>
                    <a:pt x="120215" y="123468"/>
                  </a:lnTo>
                  <a:lnTo>
                    <a:pt x="100580" y="123468"/>
                  </a:lnTo>
                  <a:lnTo>
                    <a:pt x="100580" y="103255"/>
                  </a:lnTo>
                  <a:close/>
                  <a:moveTo>
                    <a:pt x="140246" y="103255"/>
                  </a:moveTo>
                  <a:lnTo>
                    <a:pt x="140246" y="123468"/>
                  </a:lnTo>
                  <a:lnTo>
                    <a:pt x="120610" y="123468"/>
                  </a:lnTo>
                  <a:lnTo>
                    <a:pt x="120610" y="103255"/>
                  </a:lnTo>
                  <a:close/>
                  <a:moveTo>
                    <a:pt x="160307" y="103255"/>
                  </a:moveTo>
                  <a:lnTo>
                    <a:pt x="160307" y="123468"/>
                  </a:lnTo>
                  <a:lnTo>
                    <a:pt x="140671" y="123468"/>
                  </a:lnTo>
                  <a:lnTo>
                    <a:pt x="140671" y="103255"/>
                  </a:lnTo>
                  <a:close/>
                  <a:moveTo>
                    <a:pt x="180368" y="103255"/>
                  </a:moveTo>
                  <a:lnTo>
                    <a:pt x="180368" y="123468"/>
                  </a:lnTo>
                  <a:lnTo>
                    <a:pt x="160702" y="123468"/>
                  </a:lnTo>
                  <a:lnTo>
                    <a:pt x="160702" y="103255"/>
                  </a:lnTo>
                  <a:close/>
                  <a:moveTo>
                    <a:pt x="200399" y="103255"/>
                  </a:moveTo>
                  <a:lnTo>
                    <a:pt x="200399" y="123468"/>
                  </a:lnTo>
                  <a:lnTo>
                    <a:pt x="180763" y="123468"/>
                  </a:lnTo>
                  <a:lnTo>
                    <a:pt x="180763" y="103255"/>
                  </a:lnTo>
                  <a:close/>
                  <a:moveTo>
                    <a:pt x="280552" y="103255"/>
                  </a:moveTo>
                  <a:lnTo>
                    <a:pt x="280552" y="123468"/>
                  </a:lnTo>
                  <a:lnTo>
                    <a:pt x="260917" y="123468"/>
                  </a:lnTo>
                  <a:lnTo>
                    <a:pt x="260917" y="103255"/>
                  </a:lnTo>
                  <a:close/>
                  <a:moveTo>
                    <a:pt x="120215" y="123802"/>
                  </a:moveTo>
                  <a:lnTo>
                    <a:pt x="120215" y="144015"/>
                  </a:lnTo>
                  <a:lnTo>
                    <a:pt x="100580" y="144015"/>
                  </a:lnTo>
                  <a:lnTo>
                    <a:pt x="100580" y="123802"/>
                  </a:lnTo>
                  <a:close/>
                  <a:moveTo>
                    <a:pt x="180368" y="123802"/>
                  </a:moveTo>
                  <a:lnTo>
                    <a:pt x="180368" y="144015"/>
                  </a:lnTo>
                  <a:lnTo>
                    <a:pt x="160702" y="144015"/>
                  </a:lnTo>
                  <a:lnTo>
                    <a:pt x="160702" y="123802"/>
                  </a:lnTo>
                  <a:close/>
                  <a:moveTo>
                    <a:pt x="200399" y="123802"/>
                  </a:moveTo>
                  <a:lnTo>
                    <a:pt x="200399" y="144015"/>
                  </a:lnTo>
                  <a:lnTo>
                    <a:pt x="180763" y="144015"/>
                  </a:lnTo>
                  <a:lnTo>
                    <a:pt x="180763" y="123802"/>
                  </a:lnTo>
                  <a:close/>
                  <a:moveTo>
                    <a:pt x="213" y="1"/>
                  </a:moveTo>
                  <a:lnTo>
                    <a:pt x="213" y="183"/>
                  </a:lnTo>
                  <a:lnTo>
                    <a:pt x="0" y="183"/>
                  </a:lnTo>
                  <a:lnTo>
                    <a:pt x="0" y="148027"/>
                  </a:lnTo>
                  <a:cubicBezTo>
                    <a:pt x="122" y="147967"/>
                    <a:pt x="274" y="147967"/>
                    <a:pt x="395" y="147936"/>
                  </a:cubicBezTo>
                  <a:lnTo>
                    <a:pt x="395" y="144410"/>
                  </a:lnTo>
                  <a:lnTo>
                    <a:pt x="6474" y="144410"/>
                  </a:lnTo>
                  <a:lnTo>
                    <a:pt x="6839" y="144015"/>
                  </a:lnTo>
                  <a:lnTo>
                    <a:pt x="395" y="144015"/>
                  </a:lnTo>
                  <a:lnTo>
                    <a:pt x="395" y="123802"/>
                  </a:lnTo>
                  <a:lnTo>
                    <a:pt x="16870" y="123802"/>
                  </a:lnTo>
                  <a:cubicBezTo>
                    <a:pt x="16931" y="123711"/>
                    <a:pt x="16991" y="123559"/>
                    <a:pt x="17022" y="123437"/>
                  </a:cubicBezTo>
                  <a:lnTo>
                    <a:pt x="395" y="123437"/>
                  </a:lnTo>
                  <a:lnTo>
                    <a:pt x="395" y="103224"/>
                  </a:lnTo>
                  <a:lnTo>
                    <a:pt x="20031" y="103224"/>
                  </a:lnTo>
                  <a:lnTo>
                    <a:pt x="20031" y="115747"/>
                  </a:lnTo>
                  <a:cubicBezTo>
                    <a:pt x="20152" y="115443"/>
                    <a:pt x="20304" y="115200"/>
                    <a:pt x="20426" y="114896"/>
                  </a:cubicBezTo>
                  <a:lnTo>
                    <a:pt x="20426" y="103224"/>
                  </a:lnTo>
                  <a:lnTo>
                    <a:pt x="27052" y="103224"/>
                  </a:lnTo>
                  <a:cubicBezTo>
                    <a:pt x="27174" y="103103"/>
                    <a:pt x="27265" y="102951"/>
                    <a:pt x="27356" y="102829"/>
                  </a:cubicBezTo>
                  <a:lnTo>
                    <a:pt x="20426" y="102829"/>
                  </a:lnTo>
                  <a:lnTo>
                    <a:pt x="20426" y="82616"/>
                  </a:lnTo>
                  <a:lnTo>
                    <a:pt x="40062" y="82616"/>
                  </a:lnTo>
                  <a:lnTo>
                    <a:pt x="40062" y="95625"/>
                  </a:lnTo>
                  <a:cubicBezTo>
                    <a:pt x="40183" y="95625"/>
                    <a:pt x="40335" y="95565"/>
                    <a:pt x="40426" y="95565"/>
                  </a:cubicBezTo>
                  <a:lnTo>
                    <a:pt x="40426" y="82586"/>
                  </a:lnTo>
                  <a:lnTo>
                    <a:pt x="60092" y="82586"/>
                  </a:lnTo>
                  <a:lnTo>
                    <a:pt x="60092" y="102799"/>
                  </a:lnTo>
                  <a:lnTo>
                    <a:pt x="58147" y="102799"/>
                  </a:lnTo>
                  <a:cubicBezTo>
                    <a:pt x="58299" y="102920"/>
                    <a:pt x="58421" y="103072"/>
                    <a:pt x="58573" y="103163"/>
                  </a:cubicBezTo>
                  <a:lnTo>
                    <a:pt x="60092" y="103163"/>
                  </a:lnTo>
                  <a:lnTo>
                    <a:pt x="60092" y="104622"/>
                  </a:lnTo>
                  <a:lnTo>
                    <a:pt x="60457" y="105018"/>
                  </a:lnTo>
                  <a:lnTo>
                    <a:pt x="60457" y="103163"/>
                  </a:lnTo>
                  <a:lnTo>
                    <a:pt x="80093" y="103163"/>
                  </a:lnTo>
                  <a:lnTo>
                    <a:pt x="80093" y="123407"/>
                  </a:lnTo>
                  <a:lnTo>
                    <a:pt x="74622" y="123407"/>
                  </a:lnTo>
                  <a:cubicBezTo>
                    <a:pt x="74713" y="123498"/>
                    <a:pt x="74774" y="123650"/>
                    <a:pt x="74895" y="123772"/>
                  </a:cubicBezTo>
                  <a:lnTo>
                    <a:pt x="80154" y="123772"/>
                  </a:lnTo>
                  <a:lnTo>
                    <a:pt x="80154" y="131887"/>
                  </a:lnTo>
                  <a:cubicBezTo>
                    <a:pt x="80245" y="132100"/>
                    <a:pt x="80397" y="132282"/>
                    <a:pt x="80518" y="132526"/>
                  </a:cubicBezTo>
                  <a:lnTo>
                    <a:pt x="80518" y="123772"/>
                  </a:lnTo>
                  <a:lnTo>
                    <a:pt x="100215" y="123772"/>
                  </a:lnTo>
                  <a:lnTo>
                    <a:pt x="100215" y="143985"/>
                  </a:lnTo>
                  <a:lnTo>
                    <a:pt x="88087" y="143985"/>
                  </a:lnTo>
                  <a:cubicBezTo>
                    <a:pt x="88148" y="144106"/>
                    <a:pt x="88269" y="144258"/>
                    <a:pt x="88360" y="144349"/>
                  </a:cubicBezTo>
                  <a:lnTo>
                    <a:pt x="100215" y="144349"/>
                  </a:lnTo>
                  <a:lnTo>
                    <a:pt x="100215" y="157511"/>
                  </a:lnTo>
                  <a:cubicBezTo>
                    <a:pt x="100306" y="157602"/>
                    <a:pt x="100458" y="157663"/>
                    <a:pt x="100580" y="157784"/>
                  </a:cubicBezTo>
                  <a:lnTo>
                    <a:pt x="100580" y="144410"/>
                  </a:lnTo>
                  <a:lnTo>
                    <a:pt x="120215" y="144410"/>
                  </a:lnTo>
                  <a:lnTo>
                    <a:pt x="120215" y="155626"/>
                  </a:lnTo>
                  <a:cubicBezTo>
                    <a:pt x="120337" y="155535"/>
                    <a:pt x="120489" y="155413"/>
                    <a:pt x="120610" y="155353"/>
                  </a:cubicBezTo>
                  <a:lnTo>
                    <a:pt x="120610" y="144441"/>
                  </a:lnTo>
                  <a:lnTo>
                    <a:pt x="131917" y="144441"/>
                  </a:lnTo>
                  <a:cubicBezTo>
                    <a:pt x="132069" y="144319"/>
                    <a:pt x="132221" y="144167"/>
                    <a:pt x="132373" y="144076"/>
                  </a:cubicBezTo>
                  <a:lnTo>
                    <a:pt x="120610" y="144076"/>
                  </a:lnTo>
                  <a:lnTo>
                    <a:pt x="120610" y="123863"/>
                  </a:lnTo>
                  <a:lnTo>
                    <a:pt x="140246" y="123863"/>
                  </a:lnTo>
                  <a:lnTo>
                    <a:pt x="140246" y="139577"/>
                  </a:lnTo>
                  <a:cubicBezTo>
                    <a:pt x="140367" y="139547"/>
                    <a:pt x="140519" y="139517"/>
                    <a:pt x="140641" y="139456"/>
                  </a:cubicBezTo>
                  <a:lnTo>
                    <a:pt x="140641" y="123832"/>
                  </a:lnTo>
                  <a:lnTo>
                    <a:pt x="160277" y="123832"/>
                  </a:lnTo>
                  <a:lnTo>
                    <a:pt x="160277" y="144046"/>
                  </a:lnTo>
                  <a:lnTo>
                    <a:pt x="160125" y="144046"/>
                  </a:lnTo>
                  <a:cubicBezTo>
                    <a:pt x="160307" y="144197"/>
                    <a:pt x="160489" y="144349"/>
                    <a:pt x="160641" y="144501"/>
                  </a:cubicBezTo>
                  <a:lnTo>
                    <a:pt x="160641" y="144441"/>
                  </a:lnTo>
                  <a:lnTo>
                    <a:pt x="180368" y="144441"/>
                  </a:lnTo>
                  <a:lnTo>
                    <a:pt x="180368" y="161736"/>
                  </a:lnTo>
                  <a:cubicBezTo>
                    <a:pt x="180490" y="161766"/>
                    <a:pt x="180642" y="161797"/>
                    <a:pt x="180763" y="161827"/>
                  </a:cubicBezTo>
                  <a:lnTo>
                    <a:pt x="180763" y="144441"/>
                  </a:lnTo>
                  <a:lnTo>
                    <a:pt x="200399" y="144441"/>
                  </a:lnTo>
                  <a:lnTo>
                    <a:pt x="200399" y="146477"/>
                  </a:lnTo>
                  <a:cubicBezTo>
                    <a:pt x="200521" y="146264"/>
                    <a:pt x="200673" y="146021"/>
                    <a:pt x="200764" y="145808"/>
                  </a:cubicBezTo>
                  <a:lnTo>
                    <a:pt x="200764" y="144441"/>
                  </a:lnTo>
                  <a:lnTo>
                    <a:pt x="201524" y="144441"/>
                  </a:lnTo>
                  <a:cubicBezTo>
                    <a:pt x="201615" y="144319"/>
                    <a:pt x="201676" y="144167"/>
                    <a:pt x="201767" y="144046"/>
                  </a:cubicBezTo>
                  <a:lnTo>
                    <a:pt x="200764" y="144046"/>
                  </a:lnTo>
                  <a:lnTo>
                    <a:pt x="200764" y="123832"/>
                  </a:lnTo>
                  <a:lnTo>
                    <a:pt x="212740" y="123832"/>
                  </a:lnTo>
                  <a:cubicBezTo>
                    <a:pt x="212831" y="123741"/>
                    <a:pt x="212892" y="123589"/>
                    <a:pt x="212983" y="123468"/>
                  </a:cubicBezTo>
                  <a:lnTo>
                    <a:pt x="200764" y="123468"/>
                  </a:lnTo>
                  <a:lnTo>
                    <a:pt x="200764" y="103255"/>
                  </a:lnTo>
                  <a:lnTo>
                    <a:pt x="220430" y="103255"/>
                  </a:lnTo>
                  <a:lnTo>
                    <a:pt x="220430" y="112130"/>
                  </a:lnTo>
                  <a:cubicBezTo>
                    <a:pt x="220521" y="111978"/>
                    <a:pt x="220673" y="111826"/>
                    <a:pt x="220795" y="111644"/>
                  </a:cubicBezTo>
                  <a:lnTo>
                    <a:pt x="220795" y="103255"/>
                  </a:lnTo>
                  <a:lnTo>
                    <a:pt x="230308" y="103255"/>
                  </a:lnTo>
                  <a:cubicBezTo>
                    <a:pt x="230552" y="103103"/>
                    <a:pt x="230825" y="102981"/>
                    <a:pt x="231129" y="102860"/>
                  </a:cubicBezTo>
                  <a:lnTo>
                    <a:pt x="220795" y="102860"/>
                  </a:lnTo>
                  <a:lnTo>
                    <a:pt x="220795" y="82646"/>
                  </a:lnTo>
                  <a:lnTo>
                    <a:pt x="240430" y="82646"/>
                  </a:lnTo>
                  <a:lnTo>
                    <a:pt x="240430" y="102556"/>
                  </a:lnTo>
                  <a:cubicBezTo>
                    <a:pt x="240552" y="102616"/>
                    <a:pt x="240704" y="102647"/>
                    <a:pt x="240825" y="102677"/>
                  </a:cubicBezTo>
                  <a:lnTo>
                    <a:pt x="240825" y="82646"/>
                  </a:lnTo>
                  <a:lnTo>
                    <a:pt x="260552" y="82646"/>
                  </a:lnTo>
                  <a:lnTo>
                    <a:pt x="260552" y="102860"/>
                  </a:lnTo>
                  <a:lnTo>
                    <a:pt x="241312" y="102860"/>
                  </a:lnTo>
                  <a:cubicBezTo>
                    <a:pt x="241616" y="102981"/>
                    <a:pt x="241889" y="103103"/>
                    <a:pt x="242163" y="103255"/>
                  </a:cubicBezTo>
                  <a:lnTo>
                    <a:pt x="260552" y="103255"/>
                  </a:lnTo>
                  <a:lnTo>
                    <a:pt x="260552" y="123468"/>
                  </a:lnTo>
                  <a:lnTo>
                    <a:pt x="258424" y="123468"/>
                  </a:lnTo>
                  <a:cubicBezTo>
                    <a:pt x="258485" y="123589"/>
                    <a:pt x="258576" y="123741"/>
                    <a:pt x="258607" y="123832"/>
                  </a:cubicBezTo>
                  <a:lnTo>
                    <a:pt x="260552" y="123832"/>
                  </a:lnTo>
                  <a:lnTo>
                    <a:pt x="260552" y="127602"/>
                  </a:lnTo>
                  <a:cubicBezTo>
                    <a:pt x="260643" y="127875"/>
                    <a:pt x="260795" y="128088"/>
                    <a:pt x="260917" y="128361"/>
                  </a:cubicBezTo>
                  <a:lnTo>
                    <a:pt x="260917" y="123893"/>
                  </a:lnTo>
                  <a:lnTo>
                    <a:pt x="280552" y="123893"/>
                  </a:lnTo>
                  <a:lnTo>
                    <a:pt x="280552" y="144106"/>
                  </a:lnTo>
                  <a:lnTo>
                    <a:pt x="269671" y="144106"/>
                  </a:lnTo>
                  <a:cubicBezTo>
                    <a:pt x="269732" y="144197"/>
                    <a:pt x="269853" y="144349"/>
                    <a:pt x="269914" y="144471"/>
                  </a:cubicBezTo>
                  <a:lnTo>
                    <a:pt x="280552" y="144471"/>
                  </a:lnTo>
                  <a:lnTo>
                    <a:pt x="280552" y="153316"/>
                  </a:lnTo>
                  <a:cubicBezTo>
                    <a:pt x="280674" y="153377"/>
                    <a:pt x="280826" y="153377"/>
                    <a:pt x="280948" y="153407"/>
                  </a:cubicBezTo>
                  <a:lnTo>
                    <a:pt x="280948" y="183"/>
                  </a:lnTo>
                  <a:lnTo>
                    <a:pt x="280765" y="183"/>
                  </a:lnTo>
                  <a:lnTo>
                    <a:pt x="2807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76"/>
            <p:cNvSpPr/>
            <p:nvPr/>
          </p:nvSpPr>
          <p:spPr>
            <a:xfrm>
              <a:off x="1300450" y="2915775"/>
              <a:ext cx="443025" cy="182600"/>
            </a:xfrm>
            <a:custGeom>
              <a:avLst/>
              <a:gdLst/>
              <a:ahLst/>
              <a:cxnLst/>
              <a:rect l="l" t="t" r="r" b="b"/>
              <a:pathLst>
                <a:path w="17721" h="7304" extrusionOk="0">
                  <a:moveTo>
                    <a:pt x="1404" y="1"/>
                  </a:moveTo>
                  <a:cubicBezTo>
                    <a:pt x="905" y="1"/>
                    <a:pt x="443" y="45"/>
                    <a:pt x="0" y="70"/>
                  </a:cubicBezTo>
                  <a:lnTo>
                    <a:pt x="0" y="7304"/>
                  </a:lnTo>
                  <a:lnTo>
                    <a:pt x="17721" y="7304"/>
                  </a:lnTo>
                  <a:cubicBezTo>
                    <a:pt x="12766" y="2836"/>
                    <a:pt x="7478" y="39"/>
                    <a:pt x="1763" y="9"/>
                  </a:cubicBezTo>
                  <a:cubicBezTo>
                    <a:pt x="1641" y="3"/>
                    <a:pt x="1522" y="1"/>
                    <a:pt x="1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798925" y="465005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76"/>
            <p:cNvSpPr/>
            <p:nvPr/>
          </p:nvSpPr>
          <p:spPr>
            <a:xfrm>
              <a:off x="973700" y="2918275"/>
              <a:ext cx="316900" cy="180100"/>
            </a:xfrm>
            <a:custGeom>
              <a:avLst/>
              <a:gdLst/>
              <a:ahLst/>
              <a:cxnLst/>
              <a:rect l="l" t="t" r="r" b="b"/>
              <a:pathLst>
                <a:path w="12676" h="7204" extrusionOk="0">
                  <a:moveTo>
                    <a:pt x="12675" y="0"/>
                  </a:moveTo>
                  <a:cubicBezTo>
                    <a:pt x="7325" y="547"/>
                    <a:pt x="3252" y="3252"/>
                    <a:pt x="0" y="7204"/>
                  </a:cubicBezTo>
                  <a:lnTo>
                    <a:pt x="12675" y="7204"/>
                  </a:lnTo>
                  <a:lnTo>
                    <a:pt x="126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76"/>
            <p:cNvSpPr/>
            <p:nvPr/>
          </p:nvSpPr>
          <p:spPr>
            <a:xfrm>
              <a:off x="298150" y="465005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238125" y="4226800"/>
              <a:ext cx="7124000" cy="993200"/>
            </a:xfrm>
            <a:custGeom>
              <a:avLst/>
              <a:gdLst/>
              <a:ahLst/>
              <a:cxnLst/>
              <a:rect l="l" t="t" r="r" b="b"/>
              <a:pathLst>
                <a:path w="284960" h="39728" extrusionOk="0">
                  <a:moveTo>
                    <a:pt x="2006" y="0"/>
                  </a:moveTo>
                  <a:cubicBezTo>
                    <a:pt x="1368" y="92"/>
                    <a:pt x="669" y="183"/>
                    <a:pt x="0" y="183"/>
                  </a:cubicBezTo>
                  <a:lnTo>
                    <a:pt x="0" y="39727"/>
                  </a:lnTo>
                  <a:lnTo>
                    <a:pt x="284960" y="39727"/>
                  </a:lnTo>
                  <a:lnTo>
                    <a:pt x="284960" y="5502"/>
                  </a:lnTo>
                  <a:cubicBezTo>
                    <a:pt x="284291" y="5502"/>
                    <a:pt x="283592" y="5411"/>
                    <a:pt x="282954" y="5320"/>
                  </a:cubicBezTo>
                  <a:lnTo>
                    <a:pt x="282954" y="37326"/>
                  </a:lnTo>
                  <a:lnTo>
                    <a:pt x="282771" y="37326"/>
                  </a:lnTo>
                  <a:lnTo>
                    <a:pt x="282771" y="37539"/>
                  </a:lnTo>
                  <a:lnTo>
                    <a:pt x="2219" y="37539"/>
                  </a:lnTo>
                  <a:lnTo>
                    <a:pt x="2219" y="37326"/>
                  </a:lnTo>
                  <a:lnTo>
                    <a:pt x="2006" y="37326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1800450" y="3152300"/>
              <a:ext cx="354900" cy="459775"/>
            </a:xfrm>
            <a:custGeom>
              <a:avLst/>
              <a:gdLst/>
              <a:ahLst/>
              <a:cxnLst/>
              <a:rect l="l" t="t" r="r" b="b"/>
              <a:pathLst>
                <a:path w="14196" h="18391" extrusionOk="0">
                  <a:moveTo>
                    <a:pt x="1" y="1"/>
                  </a:moveTo>
                  <a:lnTo>
                    <a:pt x="1" y="18390"/>
                  </a:lnTo>
                  <a:lnTo>
                    <a:pt x="14195" y="18390"/>
                  </a:lnTo>
                  <a:cubicBezTo>
                    <a:pt x="9697" y="11582"/>
                    <a:pt x="5016" y="504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76"/>
            <p:cNvSpPr/>
            <p:nvPr/>
          </p:nvSpPr>
          <p:spPr>
            <a:xfrm>
              <a:off x="298150" y="413560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6079" y="1"/>
                  </a:moveTo>
                  <a:cubicBezTo>
                    <a:pt x="4316" y="1825"/>
                    <a:pt x="2310" y="3071"/>
                    <a:pt x="0" y="3557"/>
                  </a:cubicBez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76"/>
            <p:cNvSpPr/>
            <p:nvPr/>
          </p:nvSpPr>
          <p:spPr>
            <a:xfrm>
              <a:off x="1300450" y="4136375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0"/>
                  </a:moveTo>
                  <a:lnTo>
                    <a:pt x="0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76"/>
            <p:cNvSpPr/>
            <p:nvPr/>
          </p:nvSpPr>
          <p:spPr>
            <a:xfrm>
              <a:off x="798925" y="3621175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0"/>
                  </a:moveTo>
                  <a:lnTo>
                    <a:pt x="0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76"/>
            <p:cNvSpPr/>
            <p:nvPr/>
          </p:nvSpPr>
          <p:spPr>
            <a:xfrm>
              <a:off x="798925" y="4136375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0"/>
                  </a:moveTo>
                  <a:lnTo>
                    <a:pt x="0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76"/>
            <p:cNvSpPr/>
            <p:nvPr/>
          </p:nvSpPr>
          <p:spPr>
            <a:xfrm>
              <a:off x="1300450" y="465005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76"/>
            <p:cNvSpPr/>
            <p:nvPr/>
          </p:nvSpPr>
          <p:spPr>
            <a:xfrm>
              <a:off x="713050" y="3420550"/>
              <a:ext cx="76000" cy="191525"/>
            </a:xfrm>
            <a:custGeom>
              <a:avLst/>
              <a:gdLst/>
              <a:ahLst/>
              <a:cxnLst/>
              <a:rect l="l" t="t" r="r" b="b"/>
              <a:pathLst>
                <a:path w="3040" h="7661" extrusionOk="0">
                  <a:moveTo>
                    <a:pt x="3040" y="1"/>
                  </a:moveTo>
                  <a:cubicBezTo>
                    <a:pt x="1976" y="2523"/>
                    <a:pt x="1003" y="5107"/>
                    <a:pt x="0" y="7660"/>
                  </a:cubicBezTo>
                  <a:lnTo>
                    <a:pt x="3040" y="7660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76"/>
            <p:cNvSpPr/>
            <p:nvPr/>
          </p:nvSpPr>
          <p:spPr>
            <a:xfrm>
              <a:off x="5333200" y="3621175"/>
              <a:ext cx="466600" cy="505350"/>
            </a:xfrm>
            <a:custGeom>
              <a:avLst/>
              <a:gdLst/>
              <a:ahLst/>
              <a:cxnLst/>
              <a:rect l="l" t="t" r="r" b="b"/>
              <a:pathLst>
                <a:path w="18664" h="20214" extrusionOk="0">
                  <a:moveTo>
                    <a:pt x="10973" y="0"/>
                  </a:moveTo>
                  <a:cubicBezTo>
                    <a:pt x="7143" y="6626"/>
                    <a:pt x="3526" y="13830"/>
                    <a:pt x="0" y="20213"/>
                  </a:cubicBezTo>
                  <a:lnTo>
                    <a:pt x="18663" y="20213"/>
                  </a:lnTo>
                  <a:lnTo>
                    <a:pt x="186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76"/>
            <p:cNvSpPr/>
            <p:nvPr/>
          </p:nvSpPr>
          <p:spPr>
            <a:xfrm>
              <a:off x="5613600" y="3328600"/>
              <a:ext cx="186200" cy="283475"/>
            </a:xfrm>
            <a:custGeom>
              <a:avLst/>
              <a:gdLst/>
              <a:ahLst/>
              <a:cxnLst/>
              <a:rect l="l" t="t" r="r" b="b"/>
              <a:pathLst>
                <a:path w="7448" h="11339" extrusionOk="0">
                  <a:moveTo>
                    <a:pt x="7447" y="1"/>
                  </a:moveTo>
                  <a:cubicBezTo>
                    <a:pt x="4864" y="3314"/>
                    <a:pt x="2401" y="7174"/>
                    <a:pt x="0" y="11338"/>
                  </a:cubicBezTo>
                  <a:lnTo>
                    <a:pt x="7447" y="11338"/>
                  </a:lnTo>
                  <a:lnTo>
                    <a:pt x="7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76"/>
            <p:cNvSpPr/>
            <p:nvPr/>
          </p:nvSpPr>
          <p:spPr>
            <a:xfrm>
              <a:off x="5307350" y="413560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761" y="1"/>
                  </a:moveTo>
                  <a:cubicBezTo>
                    <a:pt x="517" y="457"/>
                    <a:pt x="244" y="913"/>
                    <a:pt x="1" y="1369"/>
                  </a:cubicBez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76"/>
            <p:cNvSpPr/>
            <p:nvPr/>
          </p:nvSpPr>
          <p:spPr>
            <a:xfrm>
              <a:off x="6309650" y="3621175"/>
              <a:ext cx="492450" cy="505350"/>
            </a:xfrm>
            <a:custGeom>
              <a:avLst/>
              <a:gdLst/>
              <a:ahLst/>
              <a:cxnLst/>
              <a:rect l="l" t="t" r="r" b="b"/>
              <a:pathLst>
                <a:path w="19698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97" y="20213"/>
                  </a:lnTo>
                  <a:lnTo>
                    <a:pt x="19697" y="3769"/>
                  </a:lnTo>
                  <a:lnTo>
                    <a:pt x="17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76"/>
            <p:cNvSpPr/>
            <p:nvPr/>
          </p:nvSpPr>
          <p:spPr>
            <a:xfrm>
              <a:off x="3597600" y="4014775"/>
              <a:ext cx="197600" cy="111750"/>
            </a:xfrm>
            <a:custGeom>
              <a:avLst/>
              <a:gdLst/>
              <a:ahLst/>
              <a:cxnLst/>
              <a:rect l="l" t="t" r="r" b="b"/>
              <a:pathLst>
                <a:path w="7904" h="4470" extrusionOk="0">
                  <a:moveTo>
                    <a:pt x="7903" y="1"/>
                  </a:moveTo>
                  <a:cubicBezTo>
                    <a:pt x="4833" y="913"/>
                    <a:pt x="2280" y="2524"/>
                    <a:pt x="0" y="4469"/>
                  </a:cubicBezTo>
                  <a:lnTo>
                    <a:pt x="7903" y="4469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76"/>
            <p:cNvSpPr/>
            <p:nvPr/>
          </p:nvSpPr>
          <p:spPr>
            <a:xfrm>
              <a:off x="6811175" y="3734400"/>
              <a:ext cx="218875" cy="392125"/>
            </a:xfrm>
            <a:custGeom>
              <a:avLst/>
              <a:gdLst/>
              <a:ahLst/>
              <a:cxnLst/>
              <a:rect l="l" t="t" r="r" b="b"/>
              <a:pathLst>
                <a:path w="8755" h="15685" extrusionOk="0">
                  <a:moveTo>
                    <a:pt x="1" y="0"/>
                  </a:moveTo>
                  <a:lnTo>
                    <a:pt x="1" y="15684"/>
                  </a:lnTo>
                  <a:lnTo>
                    <a:pt x="8755" y="15684"/>
                  </a:lnTo>
                  <a:cubicBezTo>
                    <a:pt x="5715" y="11216"/>
                    <a:pt x="2858" y="562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76"/>
            <p:cNvSpPr/>
            <p:nvPr/>
          </p:nvSpPr>
          <p:spPr>
            <a:xfrm>
              <a:off x="2301975" y="3840000"/>
              <a:ext cx="188475" cy="286525"/>
            </a:xfrm>
            <a:custGeom>
              <a:avLst/>
              <a:gdLst/>
              <a:ahLst/>
              <a:cxnLst/>
              <a:rect l="l" t="t" r="r" b="b"/>
              <a:pathLst>
                <a:path w="7539" h="11461" extrusionOk="0">
                  <a:moveTo>
                    <a:pt x="1" y="1"/>
                  </a:moveTo>
                  <a:lnTo>
                    <a:pt x="1" y="11460"/>
                  </a:lnTo>
                  <a:lnTo>
                    <a:pt x="7539" y="11460"/>
                  </a:lnTo>
                  <a:cubicBezTo>
                    <a:pt x="5077" y="7934"/>
                    <a:pt x="2554" y="401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76"/>
            <p:cNvSpPr/>
            <p:nvPr/>
          </p:nvSpPr>
          <p:spPr>
            <a:xfrm>
              <a:off x="458475" y="3621175"/>
              <a:ext cx="330575" cy="505350"/>
            </a:xfrm>
            <a:custGeom>
              <a:avLst/>
              <a:gdLst/>
              <a:ahLst/>
              <a:cxnLst/>
              <a:rect l="l" t="t" r="r" b="b"/>
              <a:pathLst>
                <a:path w="13223" h="20214" extrusionOk="0">
                  <a:moveTo>
                    <a:pt x="10062" y="0"/>
                  </a:moveTo>
                  <a:cubicBezTo>
                    <a:pt x="7083" y="7964"/>
                    <a:pt x="4226" y="15654"/>
                    <a:pt x="1" y="20213"/>
                  </a:cubicBezTo>
                  <a:lnTo>
                    <a:pt x="13223" y="20213"/>
                  </a:lnTo>
                  <a:lnTo>
                    <a:pt x="13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76"/>
            <p:cNvSpPr/>
            <p:nvPr/>
          </p:nvSpPr>
          <p:spPr>
            <a:xfrm>
              <a:off x="799675" y="3106725"/>
              <a:ext cx="490150" cy="505350"/>
            </a:xfrm>
            <a:custGeom>
              <a:avLst/>
              <a:gdLst/>
              <a:ahLst/>
              <a:cxnLst/>
              <a:rect l="l" t="t" r="r" b="b"/>
              <a:pathLst>
                <a:path w="19606" h="20214" extrusionOk="0">
                  <a:moveTo>
                    <a:pt x="6627" y="0"/>
                  </a:moveTo>
                  <a:cubicBezTo>
                    <a:pt x="4013" y="3253"/>
                    <a:pt x="1855" y="7326"/>
                    <a:pt x="0" y="11672"/>
                  </a:cubicBezTo>
                  <a:lnTo>
                    <a:pt x="0" y="20213"/>
                  </a:lnTo>
                  <a:lnTo>
                    <a:pt x="19606" y="20213"/>
                  </a:lnTo>
                  <a:lnTo>
                    <a:pt x="19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1300450" y="3621175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0"/>
                  </a:moveTo>
                  <a:lnTo>
                    <a:pt x="0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1300450" y="3107475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460"/>
                  </a:lnTo>
                  <a:cubicBezTo>
                    <a:pt x="19119" y="943"/>
                    <a:pt x="18633" y="457"/>
                    <a:pt x="18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1800450" y="3621175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67" y="20213"/>
                  </a:lnTo>
                  <a:lnTo>
                    <a:pt x="19667" y="8146"/>
                  </a:lnTo>
                  <a:cubicBezTo>
                    <a:pt x="17934" y="5441"/>
                    <a:pt x="16201" y="2705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6309650" y="3093050"/>
              <a:ext cx="10675" cy="5325"/>
            </a:xfrm>
            <a:custGeom>
              <a:avLst/>
              <a:gdLst/>
              <a:ahLst/>
              <a:cxnLst/>
              <a:rect l="l" t="t" r="r" b="b"/>
              <a:pathLst>
                <a:path w="427" h="213" extrusionOk="0">
                  <a:moveTo>
                    <a:pt x="1" y="0"/>
                  </a:moveTo>
                  <a:lnTo>
                    <a:pt x="1" y="213"/>
                  </a:lnTo>
                  <a:lnTo>
                    <a:pt x="426" y="213"/>
                  </a:lnTo>
                  <a:cubicBezTo>
                    <a:pt x="274" y="122"/>
                    <a:pt x="153" y="9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76"/>
            <p:cNvSpPr/>
            <p:nvPr/>
          </p:nvSpPr>
          <p:spPr>
            <a:xfrm>
              <a:off x="5808875" y="465005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76"/>
            <p:cNvSpPr/>
            <p:nvPr/>
          </p:nvSpPr>
          <p:spPr>
            <a:xfrm>
              <a:off x="6067250" y="3072475"/>
              <a:ext cx="233300" cy="25900"/>
            </a:xfrm>
            <a:custGeom>
              <a:avLst/>
              <a:gdLst/>
              <a:ahLst/>
              <a:cxnLst/>
              <a:rect l="l" t="t" r="r" b="b"/>
              <a:pathLst>
                <a:path w="9332" h="1036" extrusionOk="0">
                  <a:moveTo>
                    <a:pt x="4761" y="1"/>
                  </a:moveTo>
                  <a:cubicBezTo>
                    <a:pt x="3154" y="1"/>
                    <a:pt x="1549" y="364"/>
                    <a:pt x="0" y="1036"/>
                  </a:cubicBezTo>
                  <a:lnTo>
                    <a:pt x="9332" y="1036"/>
                  </a:lnTo>
                  <a:lnTo>
                    <a:pt x="9332" y="732"/>
                  </a:lnTo>
                  <a:cubicBezTo>
                    <a:pt x="7964" y="215"/>
                    <a:pt x="6475" y="2"/>
                    <a:pt x="4955" y="2"/>
                  </a:cubicBezTo>
                  <a:cubicBezTo>
                    <a:pt x="4890" y="1"/>
                    <a:pt x="4826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5808875" y="4136375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67" y="20213"/>
                  </a:lnTo>
                  <a:lnTo>
                    <a:pt x="19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5808875" y="3107475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9515" y="1"/>
                  </a:moveTo>
                  <a:cubicBezTo>
                    <a:pt x="6171" y="1642"/>
                    <a:pt x="3010" y="4590"/>
                    <a:pt x="1" y="8390"/>
                  </a:cubicBez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4807350" y="465005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76"/>
            <p:cNvSpPr/>
            <p:nvPr/>
          </p:nvSpPr>
          <p:spPr>
            <a:xfrm>
              <a:off x="5307350" y="465005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76"/>
            <p:cNvSpPr/>
            <p:nvPr/>
          </p:nvSpPr>
          <p:spPr>
            <a:xfrm>
              <a:off x="5808875" y="3621175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67" y="20213"/>
                  </a:lnTo>
                  <a:lnTo>
                    <a:pt x="19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6811175" y="4650050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6309650" y="4136375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76"/>
            <p:cNvSpPr/>
            <p:nvPr/>
          </p:nvSpPr>
          <p:spPr>
            <a:xfrm>
              <a:off x="6811175" y="4136375"/>
              <a:ext cx="490925" cy="504575"/>
            </a:xfrm>
            <a:custGeom>
              <a:avLst/>
              <a:gdLst/>
              <a:ahLst/>
              <a:cxnLst/>
              <a:rect l="l" t="t" r="r" b="b"/>
              <a:pathLst>
                <a:path w="19637" h="20183" extrusionOk="0">
                  <a:moveTo>
                    <a:pt x="1" y="0"/>
                  </a:moveTo>
                  <a:lnTo>
                    <a:pt x="1" y="20183"/>
                  </a:lnTo>
                  <a:lnTo>
                    <a:pt x="19636" y="20183"/>
                  </a:lnTo>
                  <a:lnTo>
                    <a:pt x="19636" y="8815"/>
                  </a:lnTo>
                  <a:cubicBezTo>
                    <a:pt x="15624" y="7903"/>
                    <a:pt x="12190" y="4560"/>
                    <a:pt x="89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76"/>
            <p:cNvSpPr/>
            <p:nvPr/>
          </p:nvSpPr>
          <p:spPr>
            <a:xfrm>
              <a:off x="4305825" y="465005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66" y="20214"/>
                  </a:lnTo>
                  <a:lnTo>
                    <a:pt x="196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6309650" y="4650050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6309650" y="3107475"/>
              <a:ext cx="437725" cy="505350"/>
            </a:xfrm>
            <a:custGeom>
              <a:avLst/>
              <a:gdLst/>
              <a:ahLst/>
              <a:cxnLst/>
              <a:rect l="l" t="t" r="r" b="b"/>
              <a:pathLst>
                <a:path w="17509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7509" y="20214"/>
                  </a:lnTo>
                  <a:cubicBezTo>
                    <a:pt x="12888" y="11369"/>
                    <a:pt x="7843" y="3192"/>
                    <a:pt x="13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3805050" y="4650050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1800450" y="4136375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0"/>
                  </a:moveTo>
                  <a:lnTo>
                    <a:pt x="1" y="20213"/>
                  </a:lnTo>
                  <a:lnTo>
                    <a:pt x="19667" y="20213"/>
                  </a:lnTo>
                  <a:lnTo>
                    <a:pt x="19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2802750" y="4650050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76"/>
            <p:cNvSpPr/>
            <p:nvPr/>
          </p:nvSpPr>
          <p:spPr>
            <a:xfrm>
              <a:off x="2301975" y="465005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76"/>
            <p:cNvSpPr/>
            <p:nvPr/>
          </p:nvSpPr>
          <p:spPr>
            <a:xfrm>
              <a:off x="3303525" y="413560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11307" y="1"/>
                  </a:moveTo>
                  <a:cubicBezTo>
                    <a:pt x="7447" y="3436"/>
                    <a:pt x="4225" y="7752"/>
                    <a:pt x="0" y="10943"/>
                  </a:cubicBez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1800450" y="4650050"/>
              <a:ext cx="491675" cy="505350"/>
            </a:xfrm>
            <a:custGeom>
              <a:avLst/>
              <a:gdLst/>
              <a:ahLst/>
              <a:cxnLst/>
              <a:rect l="l" t="t" r="r" b="b"/>
              <a:pathLst>
                <a:path w="19667" h="20214" extrusionOk="0">
                  <a:moveTo>
                    <a:pt x="1" y="1"/>
                  </a:moveTo>
                  <a:lnTo>
                    <a:pt x="1" y="20214"/>
                  </a:lnTo>
                  <a:lnTo>
                    <a:pt x="19667" y="20214"/>
                  </a:lnTo>
                  <a:lnTo>
                    <a:pt x="196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2802750" y="4415250"/>
              <a:ext cx="490925" cy="225700"/>
            </a:xfrm>
            <a:custGeom>
              <a:avLst/>
              <a:gdLst/>
              <a:ahLst/>
              <a:cxnLst/>
              <a:rect l="l" t="t" r="r" b="b"/>
              <a:pathLst>
                <a:path w="19637" h="9028" extrusionOk="0">
                  <a:moveTo>
                    <a:pt x="19636" y="0"/>
                  </a:moveTo>
                  <a:cubicBezTo>
                    <a:pt x="16232" y="2554"/>
                    <a:pt x="12098" y="4347"/>
                    <a:pt x="6414" y="4347"/>
                  </a:cubicBezTo>
                  <a:cubicBezTo>
                    <a:pt x="6373" y="4348"/>
                    <a:pt x="6332" y="4348"/>
                    <a:pt x="6291" y="4348"/>
                  </a:cubicBezTo>
                  <a:cubicBezTo>
                    <a:pt x="4203" y="4348"/>
                    <a:pt x="2087" y="3591"/>
                    <a:pt x="1" y="2219"/>
                  </a:cubicBezTo>
                  <a:lnTo>
                    <a:pt x="1" y="9028"/>
                  </a:lnTo>
                  <a:lnTo>
                    <a:pt x="19636" y="9028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3303525" y="4650050"/>
              <a:ext cx="490900" cy="505350"/>
            </a:xfrm>
            <a:custGeom>
              <a:avLst/>
              <a:gdLst/>
              <a:ahLst/>
              <a:cxnLst/>
              <a:rect l="l" t="t" r="r" b="b"/>
              <a:pathLst>
                <a:path w="19636" h="20214" extrusionOk="0">
                  <a:moveTo>
                    <a:pt x="0" y="1"/>
                  </a:moveTo>
                  <a:lnTo>
                    <a:pt x="0" y="20214"/>
                  </a:lnTo>
                  <a:lnTo>
                    <a:pt x="19636" y="20214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3805050" y="3993500"/>
              <a:ext cx="487125" cy="133025"/>
            </a:xfrm>
            <a:custGeom>
              <a:avLst/>
              <a:gdLst/>
              <a:ahLst/>
              <a:cxnLst/>
              <a:rect l="l" t="t" r="r" b="b"/>
              <a:pathLst>
                <a:path w="19485" h="5321" extrusionOk="0">
                  <a:moveTo>
                    <a:pt x="5624" y="1"/>
                  </a:moveTo>
                  <a:cubicBezTo>
                    <a:pt x="3526" y="1"/>
                    <a:pt x="1672" y="274"/>
                    <a:pt x="0" y="730"/>
                  </a:cubicBezTo>
                  <a:lnTo>
                    <a:pt x="0" y="5320"/>
                  </a:lnTo>
                  <a:lnTo>
                    <a:pt x="19484" y="5320"/>
                  </a:lnTo>
                  <a:cubicBezTo>
                    <a:pt x="15715" y="2250"/>
                    <a:pt x="11308" y="1"/>
                    <a:pt x="5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2301975" y="4136375"/>
              <a:ext cx="491675" cy="504575"/>
            </a:xfrm>
            <a:custGeom>
              <a:avLst/>
              <a:gdLst/>
              <a:ahLst/>
              <a:cxnLst/>
              <a:rect l="l" t="t" r="r" b="b"/>
              <a:pathLst>
                <a:path w="19667" h="20183" extrusionOk="0">
                  <a:moveTo>
                    <a:pt x="1" y="0"/>
                  </a:moveTo>
                  <a:lnTo>
                    <a:pt x="1" y="20183"/>
                  </a:lnTo>
                  <a:lnTo>
                    <a:pt x="19667" y="20183"/>
                  </a:lnTo>
                  <a:lnTo>
                    <a:pt x="19667" y="13101"/>
                  </a:lnTo>
                  <a:cubicBezTo>
                    <a:pt x="15715" y="10456"/>
                    <a:pt x="11794" y="5684"/>
                    <a:pt x="7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4305825" y="4137900"/>
              <a:ext cx="491675" cy="503050"/>
            </a:xfrm>
            <a:custGeom>
              <a:avLst/>
              <a:gdLst/>
              <a:ahLst/>
              <a:cxnLst/>
              <a:rect l="l" t="t" r="r" b="b"/>
              <a:pathLst>
                <a:path w="19667" h="20122" extrusionOk="0">
                  <a:moveTo>
                    <a:pt x="0" y="0"/>
                  </a:moveTo>
                  <a:lnTo>
                    <a:pt x="0" y="20122"/>
                  </a:lnTo>
                  <a:lnTo>
                    <a:pt x="19666" y="20122"/>
                  </a:lnTo>
                  <a:lnTo>
                    <a:pt x="19666" y="17234"/>
                  </a:lnTo>
                  <a:cubicBezTo>
                    <a:pt x="11946" y="14681"/>
                    <a:pt x="6991" y="59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76"/>
            <p:cNvSpPr/>
            <p:nvPr/>
          </p:nvSpPr>
          <p:spPr>
            <a:xfrm>
              <a:off x="4807350" y="4186525"/>
              <a:ext cx="490900" cy="454425"/>
            </a:xfrm>
            <a:custGeom>
              <a:avLst/>
              <a:gdLst/>
              <a:ahLst/>
              <a:cxnLst/>
              <a:rect l="l" t="t" r="r" b="b"/>
              <a:pathLst>
                <a:path w="19636" h="18177" extrusionOk="0">
                  <a:moveTo>
                    <a:pt x="19636" y="0"/>
                  </a:moveTo>
                  <a:cubicBezTo>
                    <a:pt x="14438" y="9119"/>
                    <a:pt x="9423" y="15988"/>
                    <a:pt x="4195" y="15988"/>
                  </a:cubicBezTo>
                  <a:cubicBezTo>
                    <a:pt x="2736" y="15988"/>
                    <a:pt x="1307" y="15776"/>
                    <a:pt x="0" y="15381"/>
                  </a:cubicBezTo>
                  <a:lnTo>
                    <a:pt x="0" y="18177"/>
                  </a:lnTo>
                  <a:lnTo>
                    <a:pt x="19636" y="18177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76"/>
            <p:cNvSpPr/>
            <p:nvPr/>
          </p:nvSpPr>
          <p:spPr>
            <a:xfrm>
              <a:off x="3805050" y="4136375"/>
              <a:ext cx="490925" cy="505350"/>
            </a:xfrm>
            <a:custGeom>
              <a:avLst/>
              <a:gdLst/>
              <a:ahLst/>
              <a:cxnLst/>
              <a:rect l="l" t="t" r="r" b="b"/>
              <a:pathLst>
                <a:path w="19637" h="20214" extrusionOk="0">
                  <a:moveTo>
                    <a:pt x="0" y="0"/>
                  </a:moveTo>
                  <a:lnTo>
                    <a:pt x="0" y="20213"/>
                  </a:lnTo>
                  <a:lnTo>
                    <a:pt x="19636" y="20213"/>
                  </a:lnTo>
                  <a:lnTo>
                    <a:pt x="19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76"/>
            <p:cNvSpPr/>
            <p:nvPr/>
          </p:nvSpPr>
          <p:spPr>
            <a:xfrm>
              <a:off x="288275" y="2915975"/>
              <a:ext cx="7023700" cy="2249300"/>
            </a:xfrm>
            <a:custGeom>
              <a:avLst/>
              <a:gdLst/>
              <a:ahLst/>
              <a:cxnLst/>
              <a:rect l="l" t="t" r="r" b="b"/>
              <a:pathLst>
                <a:path w="280948" h="89972" extrusionOk="0">
                  <a:moveTo>
                    <a:pt x="40062" y="28208"/>
                  </a:moveTo>
                  <a:lnTo>
                    <a:pt x="40062" y="48421"/>
                  </a:lnTo>
                  <a:lnTo>
                    <a:pt x="20426" y="48421"/>
                  </a:lnTo>
                  <a:lnTo>
                    <a:pt x="20426" y="28208"/>
                  </a:lnTo>
                  <a:close/>
                  <a:moveTo>
                    <a:pt x="60123" y="28208"/>
                  </a:moveTo>
                  <a:lnTo>
                    <a:pt x="60123" y="48421"/>
                  </a:lnTo>
                  <a:lnTo>
                    <a:pt x="40487" y="48421"/>
                  </a:lnTo>
                  <a:lnTo>
                    <a:pt x="40487" y="28208"/>
                  </a:lnTo>
                  <a:close/>
                  <a:moveTo>
                    <a:pt x="240491" y="28208"/>
                  </a:moveTo>
                  <a:lnTo>
                    <a:pt x="240491" y="48421"/>
                  </a:lnTo>
                  <a:lnTo>
                    <a:pt x="220825" y="48421"/>
                  </a:lnTo>
                  <a:lnTo>
                    <a:pt x="220825" y="28208"/>
                  </a:lnTo>
                  <a:close/>
                  <a:moveTo>
                    <a:pt x="40062" y="48816"/>
                  </a:moveTo>
                  <a:lnTo>
                    <a:pt x="40062" y="68999"/>
                  </a:lnTo>
                  <a:lnTo>
                    <a:pt x="20426" y="68999"/>
                  </a:lnTo>
                  <a:lnTo>
                    <a:pt x="20426" y="48816"/>
                  </a:lnTo>
                  <a:close/>
                  <a:moveTo>
                    <a:pt x="60123" y="48816"/>
                  </a:moveTo>
                  <a:lnTo>
                    <a:pt x="60123" y="68999"/>
                  </a:lnTo>
                  <a:lnTo>
                    <a:pt x="40487" y="68999"/>
                  </a:lnTo>
                  <a:lnTo>
                    <a:pt x="40487" y="48816"/>
                  </a:lnTo>
                  <a:close/>
                  <a:moveTo>
                    <a:pt x="80154" y="48816"/>
                  </a:moveTo>
                  <a:lnTo>
                    <a:pt x="80154" y="68999"/>
                  </a:lnTo>
                  <a:lnTo>
                    <a:pt x="60488" y="68999"/>
                  </a:lnTo>
                  <a:lnTo>
                    <a:pt x="60488" y="48816"/>
                  </a:lnTo>
                  <a:close/>
                  <a:moveTo>
                    <a:pt x="160307" y="48816"/>
                  </a:moveTo>
                  <a:lnTo>
                    <a:pt x="160307" y="68999"/>
                  </a:lnTo>
                  <a:lnTo>
                    <a:pt x="140671" y="68999"/>
                  </a:lnTo>
                  <a:lnTo>
                    <a:pt x="140671" y="48816"/>
                  </a:lnTo>
                  <a:close/>
                  <a:moveTo>
                    <a:pt x="240491" y="48816"/>
                  </a:moveTo>
                  <a:lnTo>
                    <a:pt x="240491" y="68999"/>
                  </a:lnTo>
                  <a:lnTo>
                    <a:pt x="220825" y="68999"/>
                  </a:lnTo>
                  <a:lnTo>
                    <a:pt x="220825" y="48816"/>
                  </a:lnTo>
                  <a:close/>
                  <a:moveTo>
                    <a:pt x="260552" y="48816"/>
                  </a:moveTo>
                  <a:lnTo>
                    <a:pt x="260552" y="68999"/>
                  </a:lnTo>
                  <a:lnTo>
                    <a:pt x="240886" y="68999"/>
                  </a:lnTo>
                  <a:lnTo>
                    <a:pt x="240886" y="48816"/>
                  </a:lnTo>
                  <a:close/>
                  <a:moveTo>
                    <a:pt x="20031" y="69364"/>
                  </a:moveTo>
                  <a:lnTo>
                    <a:pt x="20031" y="89577"/>
                  </a:lnTo>
                  <a:lnTo>
                    <a:pt x="395" y="89577"/>
                  </a:lnTo>
                  <a:lnTo>
                    <a:pt x="395" y="69364"/>
                  </a:lnTo>
                  <a:close/>
                  <a:moveTo>
                    <a:pt x="40062" y="69364"/>
                  </a:moveTo>
                  <a:lnTo>
                    <a:pt x="40062" y="89577"/>
                  </a:lnTo>
                  <a:lnTo>
                    <a:pt x="20426" y="89577"/>
                  </a:lnTo>
                  <a:lnTo>
                    <a:pt x="20426" y="69364"/>
                  </a:lnTo>
                  <a:close/>
                  <a:moveTo>
                    <a:pt x="60123" y="69364"/>
                  </a:moveTo>
                  <a:lnTo>
                    <a:pt x="60123" y="89577"/>
                  </a:lnTo>
                  <a:lnTo>
                    <a:pt x="40487" y="89577"/>
                  </a:lnTo>
                  <a:lnTo>
                    <a:pt x="40487" y="69364"/>
                  </a:lnTo>
                  <a:close/>
                  <a:moveTo>
                    <a:pt x="80154" y="69364"/>
                  </a:moveTo>
                  <a:lnTo>
                    <a:pt x="80154" y="89577"/>
                  </a:lnTo>
                  <a:lnTo>
                    <a:pt x="60488" y="89577"/>
                  </a:lnTo>
                  <a:lnTo>
                    <a:pt x="60488" y="69364"/>
                  </a:lnTo>
                  <a:close/>
                  <a:moveTo>
                    <a:pt x="100215" y="69364"/>
                  </a:moveTo>
                  <a:lnTo>
                    <a:pt x="100215" y="89577"/>
                  </a:lnTo>
                  <a:lnTo>
                    <a:pt x="80549" y="89577"/>
                  </a:lnTo>
                  <a:lnTo>
                    <a:pt x="80549" y="69364"/>
                  </a:lnTo>
                  <a:close/>
                  <a:moveTo>
                    <a:pt x="120215" y="69364"/>
                  </a:moveTo>
                  <a:lnTo>
                    <a:pt x="120215" y="89577"/>
                  </a:lnTo>
                  <a:lnTo>
                    <a:pt x="100580" y="89577"/>
                  </a:lnTo>
                  <a:lnTo>
                    <a:pt x="100580" y="69364"/>
                  </a:lnTo>
                  <a:close/>
                  <a:moveTo>
                    <a:pt x="140246" y="69364"/>
                  </a:moveTo>
                  <a:lnTo>
                    <a:pt x="140246" y="89577"/>
                  </a:lnTo>
                  <a:lnTo>
                    <a:pt x="120610" y="89577"/>
                  </a:lnTo>
                  <a:lnTo>
                    <a:pt x="120610" y="69364"/>
                  </a:lnTo>
                  <a:close/>
                  <a:moveTo>
                    <a:pt x="160307" y="69364"/>
                  </a:moveTo>
                  <a:lnTo>
                    <a:pt x="160307" y="89577"/>
                  </a:lnTo>
                  <a:lnTo>
                    <a:pt x="140671" y="89577"/>
                  </a:lnTo>
                  <a:lnTo>
                    <a:pt x="140671" y="69364"/>
                  </a:lnTo>
                  <a:close/>
                  <a:moveTo>
                    <a:pt x="180368" y="69364"/>
                  </a:moveTo>
                  <a:lnTo>
                    <a:pt x="180368" y="89577"/>
                  </a:lnTo>
                  <a:lnTo>
                    <a:pt x="160702" y="89577"/>
                  </a:lnTo>
                  <a:lnTo>
                    <a:pt x="160702" y="69364"/>
                  </a:lnTo>
                  <a:close/>
                  <a:moveTo>
                    <a:pt x="200399" y="69364"/>
                  </a:moveTo>
                  <a:lnTo>
                    <a:pt x="200399" y="89577"/>
                  </a:lnTo>
                  <a:lnTo>
                    <a:pt x="180763" y="89577"/>
                  </a:lnTo>
                  <a:lnTo>
                    <a:pt x="180763" y="69364"/>
                  </a:lnTo>
                  <a:close/>
                  <a:moveTo>
                    <a:pt x="220430" y="69364"/>
                  </a:moveTo>
                  <a:lnTo>
                    <a:pt x="220430" y="89577"/>
                  </a:lnTo>
                  <a:lnTo>
                    <a:pt x="200764" y="89577"/>
                  </a:lnTo>
                  <a:lnTo>
                    <a:pt x="200764" y="69364"/>
                  </a:lnTo>
                  <a:close/>
                  <a:moveTo>
                    <a:pt x="240491" y="69364"/>
                  </a:moveTo>
                  <a:lnTo>
                    <a:pt x="240491" y="89577"/>
                  </a:lnTo>
                  <a:lnTo>
                    <a:pt x="220825" y="89577"/>
                  </a:lnTo>
                  <a:lnTo>
                    <a:pt x="220825" y="69364"/>
                  </a:lnTo>
                  <a:close/>
                  <a:moveTo>
                    <a:pt x="260552" y="69364"/>
                  </a:moveTo>
                  <a:lnTo>
                    <a:pt x="260552" y="89577"/>
                  </a:lnTo>
                  <a:lnTo>
                    <a:pt x="240886" y="89577"/>
                  </a:lnTo>
                  <a:lnTo>
                    <a:pt x="240886" y="69364"/>
                  </a:lnTo>
                  <a:close/>
                  <a:moveTo>
                    <a:pt x="280552" y="69364"/>
                  </a:moveTo>
                  <a:lnTo>
                    <a:pt x="280552" y="89577"/>
                  </a:lnTo>
                  <a:lnTo>
                    <a:pt x="260917" y="89577"/>
                  </a:lnTo>
                  <a:lnTo>
                    <a:pt x="260917" y="69364"/>
                  </a:lnTo>
                  <a:close/>
                  <a:moveTo>
                    <a:pt x="40518" y="1"/>
                  </a:moveTo>
                  <a:cubicBezTo>
                    <a:pt x="40396" y="1"/>
                    <a:pt x="40244" y="31"/>
                    <a:pt x="40122" y="31"/>
                  </a:cubicBezTo>
                  <a:lnTo>
                    <a:pt x="40122" y="7205"/>
                  </a:lnTo>
                  <a:lnTo>
                    <a:pt x="27417" y="7205"/>
                  </a:lnTo>
                  <a:cubicBezTo>
                    <a:pt x="27295" y="7326"/>
                    <a:pt x="27204" y="7478"/>
                    <a:pt x="27113" y="7600"/>
                  </a:cubicBezTo>
                  <a:lnTo>
                    <a:pt x="40092" y="7600"/>
                  </a:lnTo>
                  <a:lnTo>
                    <a:pt x="40092" y="27813"/>
                  </a:lnTo>
                  <a:lnTo>
                    <a:pt x="20426" y="27813"/>
                  </a:lnTo>
                  <a:lnTo>
                    <a:pt x="20426" y="19302"/>
                  </a:lnTo>
                  <a:cubicBezTo>
                    <a:pt x="20304" y="19606"/>
                    <a:pt x="20152" y="19849"/>
                    <a:pt x="20031" y="20153"/>
                  </a:cubicBezTo>
                  <a:lnTo>
                    <a:pt x="20031" y="27813"/>
                  </a:lnTo>
                  <a:lnTo>
                    <a:pt x="16991" y="27813"/>
                  </a:lnTo>
                  <a:cubicBezTo>
                    <a:pt x="16961" y="27904"/>
                    <a:pt x="16870" y="28056"/>
                    <a:pt x="16839" y="28178"/>
                  </a:cubicBezTo>
                  <a:lnTo>
                    <a:pt x="20031" y="28178"/>
                  </a:lnTo>
                  <a:lnTo>
                    <a:pt x="20031" y="48391"/>
                  </a:lnTo>
                  <a:lnTo>
                    <a:pt x="6809" y="48391"/>
                  </a:lnTo>
                  <a:cubicBezTo>
                    <a:pt x="6687" y="48512"/>
                    <a:pt x="6596" y="48664"/>
                    <a:pt x="6444" y="48786"/>
                  </a:cubicBezTo>
                  <a:lnTo>
                    <a:pt x="20031" y="48786"/>
                  </a:lnTo>
                  <a:lnTo>
                    <a:pt x="20031" y="68999"/>
                  </a:lnTo>
                  <a:lnTo>
                    <a:pt x="395" y="68999"/>
                  </a:lnTo>
                  <a:lnTo>
                    <a:pt x="395" y="52342"/>
                  </a:lnTo>
                  <a:cubicBezTo>
                    <a:pt x="274" y="52373"/>
                    <a:pt x="122" y="52433"/>
                    <a:pt x="0" y="52433"/>
                  </a:cubicBezTo>
                  <a:lnTo>
                    <a:pt x="0" y="89759"/>
                  </a:lnTo>
                  <a:lnTo>
                    <a:pt x="213" y="89759"/>
                  </a:lnTo>
                  <a:lnTo>
                    <a:pt x="213" y="89972"/>
                  </a:lnTo>
                  <a:lnTo>
                    <a:pt x="280765" y="89972"/>
                  </a:lnTo>
                  <a:lnTo>
                    <a:pt x="280765" y="89759"/>
                  </a:lnTo>
                  <a:lnTo>
                    <a:pt x="280948" y="89759"/>
                  </a:lnTo>
                  <a:lnTo>
                    <a:pt x="280948" y="57753"/>
                  </a:lnTo>
                  <a:cubicBezTo>
                    <a:pt x="280826" y="57692"/>
                    <a:pt x="280674" y="57692"/>
                    <a:pt x="280552" y="57661"/>
                  </a:cubicBezTo>
                  <a:lnTo>
                    <a:pt x="280552" y="68999"/>
                  </a:lnTo>
                  <a:lnTo>
                    <a:pt x="260917" y="68999"/>
                  </a:lnTo>
                  <a:lnTo>
                    <a:pt x="260917" y="48786"/>
                  </a:lnTo>
                  <a:lnTo>
                    <a:pt x="269914" y="48786"/>
                  </a:lnTo>
                  <a:cubicBezTo>
                    <a:pt x="269853" y="48664"/>
                    <a:pt x="269732" y="48512"/>
                    <a:pt x="269671" y="48391"/>
                  </a:cubicBezTo>
                  <a:lnTo>
                    <a:pt x="260917" y="48391"/>
                  </a:lnTo>
                  <a:lnTo>
                    <a:pt x="260917" y="32707"/>
                  </a:lnTo>
                  <a:cubicBezTo>
                    <a:pt x="260795" y="32433"/>
                    <a:pt x="260643" y="32220"/>
                    <a:pt x="260552" y="31947"/>
                  </a:cubicBezTo>
                  <a:lnTo>
                    <a:pt x="260552" y="48391"/>
                  </a:lnTo>
                  <a:lnTo>
                    <a:pt x="240886" y="48391"/>
                  </a:lnTo>
                  <a:lnTo>
                    <a:pt x="240886" y="28178"/>
                  </a:lnTo>
                  <a:lnTo>
                    <a:pt x="258607" y="28178"/>
                  </a:lnTo>
                  <a:cubicBezTo>
                    <a:pt x="258516" y="28056"/>
                    <a:pt x="258455" y="27904"/>
                    <a:pt x="258424" y="27813"/>
                  </a:cubicBezTo>
                  <a:lnTo>
                    <a:pt x="240886" y="27813"/>
                  </a:lnTo>
                  <a:lnTo>
                    <a:pt x="240886" y="7600"/>
                  </a:lnTo>
                  <a:lnTo>
                    <a:pt x="242193" y="7600"/>
                  </a:lnTo>
                  <a:cubicBezTo>
                    <a:pt x="241920" y="7448"/>
                    <a:pt x="241616" y="7326"/>
                    <a:pt x="241342" y="7205"/>
                  </a:cubicBezTo>
                  <a:lnTo>
                    <a:pt x="240916" y="7205"/>
                  </a:lnTo>
                  <a:lnTo>
                    <a:pt x="240916" y="7022"/>
                  </a:lnTo>
                  <a:cubicBezTo>
                    <a:pt x="240825" y="6992"/>
                    <a:pt x="240673" y="6931"/>
                    <a:pt x="240552" y="6901"/>
                  </a:cubicBezTo>
                  <a:lnTo>
                    <a:pt x="240552" y="7205"/>
                  </a:lnTo>
                  <a:lnTo>
                    <a:pt x="231251" y="7205"/>
                  </a:lnTo>
                  <a:cubicBezTo>
                    <a:pt x="230977" y="7326"/>
                    <a:pt x="230673" y="7448"/>
                    <a:pt x="230400" y="7600"/>
                  </a:cubicBezTo>
                  <a:lnTo>
                    <a:pt x="240552" y="7600"/>
                  </a:lnTo>
                  <a:lnTo>
                    <a:pt x="240552" y="27813"/>
                  </a:lnTo>
                  <a:lnTo>
                    <a:pt x="220916" y="27813"/>
                  </a:lnTo>
                  <a:lnTo>
                    <a:pt x="220916" y="15989"/>
                  </a:lnTo>
                  <a:cubicBezTo>
                    <a:pt x="220795" y="16141"/>
                    <a:pt x="220643" y="16293"/>
                    <a:pt x="220521" y="16475"/>
                  </a:cubicBezTo>
                  <a:lnTo>
                    <a:pt x="220521" y="27813"/>
                  </a:lnTo>
                  <a:lnTo>
                    <a:pt x="213074" y="27813"/>
                  </a:lnTo>
                  <a:cubicBezTo>
                    <a:pt x="213013" y="27904"/>
                    <a:pt x="212922" y="28056"/>
                    <a:pt x="212861" y="28178"/>
                  </a:cubicBezTo>
                  <a:lnTo>
                    <a:pt x="220521" y="28178"/>
                  </a:lnTo>
                  <a:lnTo>
                    <a:pt x="220521" y="48391"/>
                  </a:lnTo>
                  <a:lnTo>
                    <a:pt x="201858" y="48391"/>
                  </a:lnTo>
                  <a:cubicBezTo>
                    <a:pt x="201797" y="48512"/>
                    <a:pt x="201706" y="48664"/>
                    <a:pt x="201645" y="48786"/>
                  </a:cubicBezTo>
                  <a:lnTo>
                    <a:pt x="220521" y="48786"/>
                  </a:lnTo>
                  <a:lnTo>
                    <a:pt x="220521" y="68999"/>
                  </a:lnTo>
                  <a:lnTo>
                    <a:pt x="200885" y="68999"/>
                  </a:lnTo>
                  <a:lnTo>
                    <a:pt x="200885" y="50184"/>
                  </a:lnTo>
                  <a:cubicBezTo>
                    <a:pt x="200764" y="50397"/>
                    <a:pt x="200612" y="50640"/>
                    <a:pt x="200490" y="50853"/>
                  </a:cubicBezTo>
                  <a:lnTo>
                    <a:pt x="200490" y="68999"/>
                  </a:lnTo>
                  <a:lnTo>
                    <a:pt x="180763" y="68999"/>
                  </a:lnTo>
                  <a:lnTo>
                    <a:pt x="180763" y="66203"/>
                  </a:lnTo>
                  <a:cubicBezTo>
                    <a:pt x="180642" y="66172"/>
                    <a:pt x="180490" y="66142"/>
                    <a:pt x="180368" y="66111"/>
                  </a:cubicBezTo>
                  <a:lnTo>
                    <a:pt x="180368" y="68999"/>
                  </a:lnTo>
                  <a:lnTo>
                    <a:pt x="160702" y="68999"/>
                  </a:lnTo>
                  <a:lnTo>
                    <a:pt x="160702" y="48877"/>
                  </a:lnTo>
                  <a:cubicBezTo>
                    <a:pt x="160489" y="48725"/>
                    <a:pt x="160307" y="48573"/>
                    <a:pt x="160155" y="48421"/>
                  </a:cubicBezTo>
                  <a:lnTo>
                    <a:pt x="140671" y="48421"/>
                  </a:lnTo>
                  <a:lnTo>
                    <a:pt x="140671" y="43831"/>
                  </a:lnTo>
                  <a:cubicBezTo>
                    <a:pt x="140550" y="43862"/>
                    <a:pt x="140398" y="43923"/>
                    <a:pt x="140276" y="43953"/>
                  </a:cubicBezTo>
                  <a:lnTo>
                    <a:pt x="140276" y="48421"/>
                  </a:lnTo>
                  <a:lnTo>
                    <a:pt x="132373" y="48421"/>
                  </a:lnTo>
                  <a:cubicBezTo>
                    <a:pt x="132221" y="48543"/>
                    <a:pt x="132069" y="48695"/>
                    <a:pt x="131917" y="48816"/>
                  </a:cubicBezTo>
                  <a:lnTo>
                    <a:pt x="140246" y="48816"/>
                  </a:lnTo>
                  <a:lnTo>
                    <a:pt x="140246" y="68999"/>
                  </a:lnTo>
                  <a:lnTo>
                    <a:pt x="120610" y="68999"/>
                  </a:lnTo>
                  <a:lnTo>
                    <a:pt x="120610" y="59728"/>
                  </a:lnTo>
                  <a:cubicBezTo>
                    <a:pt x="120489" y="59819"/>
                    <a:pt x="120337" y="59911"/>
                    <a:pt x="120215" y="59971"/>
                  </a:cubicBezTo>
                  <a:lnTo>
                    <a:pt x="120215" y="68999"/>
                  </a:lnTo>
                  <a:lnTo>
                    <a:pt x="100580" y="68999"/>
                  </a:lnTo>
                  <a:lnTo>
                    <a:pt x="100580" y="62190"/>
                  </a:lnTo>
                  <a:cubicBezTo>
                    <a:pt x="100458" y="62099"/>
                    <a:pt x="100306" y="62038"/>
                    <a:pt x="100215" y="61917"/>
                  </a:cubicBezTo>
                  <a:lnTo>
                    <a:pt x="100215" y="68999"/>
                  </a:lnTo>
                  <a:lnTo>
                    <a:pt x="80549" y="68999"/>
                  </a:lnTo>
                  <a:lnTo>
                    <a:pt x="80549" y="48786"/>
                  </a:lnTo>
                  <a:lnTo>
                    <a:pt x="88360" y="48786"/>
                  </a:lnTo>
                  <a:cubicBezTo>
                    <a:pt x="88269" y="48664"/>
                    <a:pt x="88148" y="48512"/>
                    <a:pt x="88087" y="48391"/>
                  </a:cubicBezTo>
                  <a:lnTo>
                    <a:pt x="80549" y="48391"/>
                  </a:lnTo>
                  <a:lnTo>
                    <a:pt x="80549" y="36932"/>
                  </a:lnTo>
                  <a:cubicBezTo>
                    <a:pt x="80458" y="36719"/>
                    <a:pt x="80306" y="36536"/>
                    <a:pt x="80184" y="36324"/>
                  </a:cubicBezTo>
                  <a:lnTo>
                    <a:pt x="80184" y="48391"/>
                  </a:lnTo>
                  <a:lnTo>
                    <a:pt x="60548" y="48391"/>
                  </a:lnTo>
                  <a:lnTo>
                    <a:pt x="60548" y="28178"/>
                  </a:lnTo>
                  <a:lnTo>
                    <a:pt x="74986" y="28178"/>
                  </a:lnTo>
                  <a:cubicBezTo>
                    <a:pt x="74895" y="28056"/>
                    <a:pt x="74834" y="27904"/>
                    <a:pt x="74713" y="27813"/>
                  </a:cubicBezTo>
                  <a:lnTo>
                    <a:pt x="60548" y="27813"/>
                  </a:lnTo>
                  <a:lnTo>
                    <a:pt x="60548" y="9424"/>
                  </a:lnTo>
                  <a:lnTo>
                    <a:pt x="60153" y="9028"/>
                  </a:lnTo>
                  <a:lnTo>
                    <a:pt x="60153" y="27813"/>
                  </a:lnTo>
                  <a:lnTo>
                    <a:pt x="40518" y="27813"/>
                  </a:lnTo>
                  <a:lnTo>
                    <a:pt x="40518" y="7600"/>
                  </a:lnTo>
                  <a:lnTo>
                    <a:pt x="58664" y="7600"/>
                  </a:lnTo>
                  <a:cubicBezTo>
                    <a:pt x="58512" y="7478"/>
                    <a:pt x="58421" y="7326"/>
                    <a:pt x="58269" y="7205"/>
                  </a:cubicBezTo>
                  <a:lnTo>
                    <a:pt x="40518" y="7205"/>
                  </a:lnTo>
                  <a:lnTo>
                    <a:pt x="40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25" name="Google Shape;2225;p76"/>
          <p:cNvGrpSpPr/>
          <p:nvPr/>
        </p:nvGrpSpPr>
        <p:grpSpPr>
          <a:xfrm>
            <a:off x="747580" y="1780200"/>
            <a:ext cx="1473879" cy="2788705"/>
            <a:chOff x="8141000" y="2134050"/>
            <a:chExt cx="1244725" cy="2434275"/>
          </a:xfrm>
        </p:grpSpPr>
        <p:sp>
          <p:nvSpPr>
            <p:cNvPr id="2226" name="Google Shape;2226;p76"/>
            <p:cNvSpPr/>
            <p:nvPr/>
          </p:nvSpPr>
          <p:spPr>
            <a:xfrm>
              <a:off x="9065025" y="2555325"/>
              <a:ext cx="320700" cy="223875"/>
            </a:xfrm>
            <a:custGeom>
              <a:avLst/>
              <a:gdLst/>
              <a:ahLst/>
              <a:cxnLst/>
              <a:rect l="l" t="t" r="r" b="b"/>
              <a:pathLst>
                <a:path w="12828" h="8955" extrusionOk="0">
                  <a:moveTo>
                    <a:pt x="5055" y="0"/>
                  </a:moveTo>
                  <a:cubicBezTo>
                    <a:pt x="4955" y="0"/>
                    <a:pt x="4857" y="77"/>
                    <a:pt x="4833" y="171"/>
                  </a:cubicBezTo>
                  <a:cubicBezTo>
                    <a:pt x="4803" y="293"/>
                    <a:pt x="4560" y="1114"/>
                    <a:pt x="4560" y="1235"/>
                  </a:cubicBezTo>
                  <a:cubicBezTo>
                    <a:pt x="4529" y="1813"/>
                    <a:pt x="4256" y="2330"/>
                    <a:pt x="3861" y="2664"/>
                  </a:cubicBezTo>
                  <a:cubicBezTo>
                    <a:pt x="3618" y="2877"/>
                    <a:pt x="3314" y="3029"/>
                    <a:pt x="3101" y="3241"/>
                  </a:cubicBezTo>
                  <a:cubicBezTo>
                    <a:pt x="2858" y="3485"/>
                    <a:pt x="2706" y="3758"/>
                    <a:pt x="2797" y="4092"/>
                  </a:cubicBezTo>
                  <a:cubicBezTo>
                    <a:pt x="2858" y="4305"/>
                    <a:pt x="3101" y="4488"/>
                    <a:pt x="3101" y="4761"/>
                  </a:cubicBezTo>
                  <a:cubicBezTo>
                    <a:pt x="3101" y="4944"/>
                    <a:pt x="2979" y="5096"/>
                    <a:pt x="2858" y="5247"/>
                  </a:cubicBezTo>
                  <a:cubicBezTo>
                    <a:pt x="2280" y="6007"/>
                    <a:pt x="912" y="6311"/>
                    <a:pt x="274" y="6889"/>
                  </a:cubicBezTo>
                  <a:cubicBezTo>
                    <a:pt x="0" y="7162"/>
                    <a:pt x="548" y="7679"/>
                    <a:pt x="608" y="8105"/>
                  </a:cubicBezTo>
                  <a:cubicBezTo>
                    <a:pt x="700" y="8500"/>
                    <a:pt x="1034" y="8773"/>
                    <a:pt x="1368" y="8895"/>
                  </a:cubicBezTo>
                  <a:cubicBezTo>
                    <a:pt x="1515" y="8936"/>
                    <a:pt x="1666" y="8955"/>
                    <a:pt x="1817" y="8955"/>
                  </a:cubicBezTo>
                  <a:cubicBezTo>
                    <a:pt x="2230" y="8955"/>
                    <a:pt x="2646" y="8814"/>
                    <a:pt x="2979" y="8591"/>
                  </a:cubicBezTo>
                  <a:cubicBezTo>
                    <a:pt x="3435" y="8287"/>
                    <a:pt x="3466" y="8409"/>
                    <a:pt x="3861" y="7983"/>
                  </a:cubicBezTo>
                  <a:cubicBezTo>
                    <a:pt x="4195" y="7618"/>
                    <a:pt x="4529" y="7223"/>
                    <a:pt x="4955" y="6980"/>
                  </a:cubicBezTo>
                  <a:cubicBezTo>
                    <a:pt x="6961" y="5643"/>
                    <a:pt x="10244" y="6220"/>
                    <a:pt x="12220" y="4883"/>
                  </a:cubicBezTo>
                  <a:cubicBezTo>
                    <a:pt x="12524" y="4700"/>
                    <a:pt x="12827" y="4366"/>
                    <a:pt x="12767" y="4001"/>
                  </a:cubicBezTo>
                  <a:cubicBezTo>
                    <a:pt x="12767" y="3728"/>
                    <a:pt x="12584" y="3515"/>
                    <a:pt x="12402" y="3363"/>
                  </a:cubicBezTo>
                  <a:cubicBezTo>
                    <a:pt x="11885" y="2968"/>
                    <a:pt x="11217" y="2907"/>
                    <a:pt x="10609" y="2816"/>
                  </a:cubicBezTo>
                  <a:cubicBezTo>
                    <a:pt x="8846" y="2633"/>
                    <a:pt x="7143" y="2451"/>
                    <a:pt x="5411" y="2238"/>
                  </a:cubicBezTo>
                  <a:cubicBezTo>
                    <a:pt x="5441" y="1752"/>
                    <a:pt x="5533" y="536"/>
                    <a:pt x="5259" y="141"/>
                  </a:cubicBezTo>
                  <a:cubicBezTo>
                    <a:pt x="5259" y="80"/>
                    <a:pt x="5229" y="50"/>
                    <a:pt x="5137" y="19"/>
                  </a:cubicBezTo>
                  <a:cubicBezTo>
                    <a:pt x="5111" y="6"/>
                    <a:pt x="5083" y="0"/>
                    <a:pt x="5055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76"/>
            <p:cNvSpPr/>
            <p:nvPr/>
          </p:nvSpPr>
          <p:spPr>
            <a:xfrm>
              <a:off x="9273225" y="2629350"/>
              <a:ext cx="107175" cy="18425"/>
            </a:xfrm>
            <a:custGeom>
              <a:avLst/>
              <a:gdLst/>
              <a:ahLst/>
              <a:cxnLst/>
              <a:rect l="l" t="t" r="r" b="b"/>
              <a:pathLst>
                <a:path w="4287" h="737" extrusionOk="0">
                  <a:moveTo>
                    <a:pt x="157" y="1"/>
                  </a:moveTo>
                  <a:cubicBezTo>
                    <a:pt x="99" y="1"/>
                    <a:pt x="31" y="76"/>
                    <a:pt x="31" y="128"/>
                  </a:cubicBezTo>
                  <a:cubicBezTo>
                    <a:pt x="1" y="220"/>
                    <a:pt x="62" y="280"/>
                    <a:pt x="153" y="280"/>
                  </a:cubicBezTo>
                  <a:cubicBezTo>
                    <a:pt x="1004" y="372"/>
                    <a:pt x="1551" y="432"/>
                    <a:pt x="2129" y="524"/>
                  </a:cubicBezTo>
                  <a:cubicBezTo>
                    <a:pt x="2706" y="584"/>
                    <a:pt x="3284" y="676"/>
                    <a:pt x="4104" y="736"/>
                  </a:cubicBezTo>
                  <a:cubicBezTo>
                    <a:pt x="4196" y="736"/>
                    <a:pt x="4256" y="676"/>
                    <a:pt x="4256" y="615"/>
                  </a:cubicBezTo>
                  <a:cubicBezTo>
                    <a:pt x="4287" y="554"/>
                    <a:pt x="4226" y="463"/>
                    <a:pt x="4135" y="463"/>
                  </a:cubicBezTo>
                  <a:cubicBezTo>
                    <a:pt x="3314" y="402"/>
                    <a:pt x="2737" y="311"/>
                    <a:pt x="2159" y="250"/>
                  </a:cubicBezTo>
                  <a:cubicBezTo>
                    <a:pt x="1612" y="159"/>
                    <a:pt x="1034" y="98"/>
                    <a:pt x="183" y="7"/>
                  </a:cubicBezTo>
                  <a:cubicBezTo>
                    <a:pt x="175" y="3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9279325" y="2656725"/>
              <a:ext cx="104875" cy="14600"/>
            </a:xfrm>
            <a:custGeom>
              <a:avLst/>
              <a:gdLst/>
              <a:ahLst/>
              <a:cxnLst/>
              <a:rect l="l" t="t" r="r" b="b"/>
              <a:pathLst>
                <a:path w="4195" h="584" extrusionOk="0">
                  <a:moveTo>
                    <a:pt x="147" y="0"/>
                  </a:moveTo>
                  <a:cubicBezTo>
                    <a:pt x="76" y="0"/>
                    <a:pt x="30" y="75"/>
                    <a:pt x="30" y="128"/>
                  </a:cubicBezTo>
                  <a:cubicBezTo>
                    <a:pt x="0" y="219"/>
                    <a:pt x="61" y="280"/>
                    <a:pt x="152" y="280"/>
                  </a:cubicBezTo>
                  <a:cubicBezTo>
                    <a:pt x="1125" y="371"/>
                    <a:pt x="1611" y="401"/>
                    <a:pt x="2067" y="432"/>
                  </a:cubicBezTo>
                  <a:cubicBezTo>
                    <a:pt x="2523" y="462"/>
                    <a:pt x="3040" y="462"/>
                    <a:pt x="4012" y="584"/>
                  </a:cubicBezTo>
                  <a:cubicBezTo>
                    <a:pt x="4043" y="584"/>
                    <a:pt x="4134" y="523"/>
                    <a:pt x="4164" y="462"/>
                  </a:cubicBezTo>
                  <a:cubicBezTo>
                    <a:pt x="4195" y="401"/>
                    <a:pt x="4134" y="310"/>
                    <a:pt x="4043" y="310"/>
                  </a:cubicBezTo>
                  <a:cubicBezTo>
                    <a:pt x="3070" y="249"/>
                    <a:pt x="2584" y="219"/>
                    <a:pt x="2128" y="158"/>
                  </a:cubicBezTo>
                  <a:cubicBezTo>
                    <a:pt x="1611" y="128"/>
                    <a:pt x="1125" y="128"/>
                    <a:pt x="182" y="6"/>
                  </a:cubicBezTo>
                  <a:cubicBezTo>
                    <a:pt x="170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76"/>
            <p:cNvSpPr/>
            <p:nvPr/>
          </p:nvSpPr>
          <p:spPr>
            <a:xfrm>
              <a:off x="9280825" y="2675100"/>
              <a:ext cx="79050" cy="15225"/>
            </a:xfrm>
            <a:custGeom>
              <a:avLst/>
              <a:gdLst/>
              <a:ahLst/>
              <a:cxnLst/>
              <a:rect l="l" t="t" r="r" b="b"/>
              <a:pathLst>
                <a:path w="3162" h="609" extrusionOk="0">
                  <a:moveTo>
                    <a:pt x="153" y="1"/>
                  </a:moveTo>
                  <a:cubicBezTo>
                    <a:pt x="92" y="1"/>
                    <a:pt x="1" y="92"/>
                    <a:pt x="1" y="153"/>
                  </a:cubicBezTo>
                  <a:cubicBezTo>
                    <a:pt x="1" y="244"/>
                    <a:pt x="92" y="305"/>
                    <a:pt x="153" y="305"/>
                  </a:cubicBezTo>
                  <a:cubicBezTo>
                    <a:pt x="730" y="335"/>
                    <a:pt x="1369" y="426"/>
                    <a:pt x="2007" y="487"/>
                  </a:cubicBezTo>
                  <a:cubicBezTo>
                    <a:pt x="2372" y="548"/>
                    <a:pt x="2706" y="578"/>
                    <a:pt x="3010" y="608"/>
                  </a:cubicBezTo>
                  <a:cubicBezTo>
                    <a:pt x="3071" y="608"/>
                    <a:pt x="3162" y="578"/>
                    <a:pt x="3071" y="456"/>
                  </a:cubicBezTo>
                  <a:cubicBezTo>
                    <a:pt x="3132" y="396"/>
                    <a:pt x="3040" y="305"/>
                    <a:pt x="2980" y="305"/>
                  </a:cubicBezTo>
                  <a:cubicBezTo>
                    <a:pt x="2676" y="274"/>
                    <a:pt x="2372" y="244"/>
                    <a:pt x="2007" y="183"/>
                  </a:cubicBezTo>
                  <a:cubicBezTo>
                    <a:pt x="1369" y="122"/>
                    <a:pt x="730" y="31"/>
                    <a:pt x="153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76"/>
            <p:cNvSpPr/>
            <p:nvPr/>
          </p:nvSpPr>
          <p:spPr>
            <a:xfrm>
              <a:off x="9267925" y="2625550"/>
              <a:ext cx="19775" cy="60975"/>
            </a:xfrm>
            <a:custGeom>
              <a:avLst/>
              <a:gdLst/>
              <a:ahLst/>
              <a:cxnLst/>
              <a:rect l="l" t="t" r="r" b="b"/>
              <a:pathLst>
                <a:path w="791" h="2439" extrusionOk="0">
                  <a:moveTo>
                    <a:pt x="117" y="1"/>
                  </a:moveTo>
                  <a:cubicBezTo>
                    <a:pt x="45" y="1"/>
                    <a:pt x="0" y="76"/>
                    <a:pt x="0" y="128"/>
                  </a:cubicBezTo>
                  <a:cubicBezTo>
                    <a:pt x="0" y="220"/>
                    <a:pt x="31" y="280"/>
                    <a:pt x="91" y="280"/>
                  </a:cubicBezTo>
                  <a:cubicBezTo>
                    <a:pt x="91" y="280"/>
                    <a:pt x="486" y="432"/>
                    <a:pt x="486" y="2287"/>
                  </a:cubicBezTo>
                  <a:cubicBezTo>
                    <a:pt x="486" y="2378"/>
                    <a:pt x="547" y="2438"/>
                    <a:pt x="638" y="2438"/>
                  </a:cubicBezTo>
                  <a:cubicBezTo>
                    <a:pt x="699" y="2438"/>
                    <a:pt x="790" y="2408"/>
                    <a:pt x="790" y="2317"/>
                  </a:cubicBezTo>
                  <a:cubicBezTo>
                    <a:pt x="790" y="250"/>
                    <a:pt x="304" y="7"/>
                    <a:pt x="152" y="7"/>
                  </a:cubicBezTo>
                  <a:cubicBezTo>
                    <a:pt x="140" y="3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9189650" y="2609450"/>
              <a:ext cx="15975" cy="56550"/>
            </a:xfrm>
            <a:custGeom>
              <a:avLst/>
              <a:gdLst/>
              <a:ahLst/>
              <a:cxnLst/>
              <a:rect l="l" t="t" r="r" b="b"/>
              <a:pathLst>
                <a:path w="639" h="2262" extrusionOk="0">
                  <a:moveTo>
                    <a:pt x="297" y="1"/>
                  </a:moveTo>
                  <a:cubicBezTo>
                    <a:pt x="278" y="1"/>
                    <a:pt x="260" y="4"/>
                    <a:pt x="244" y="13"/>
                  </a:cubicBezTo>
                  <a:cubicBezTo>
                    <a:pt x="152" y="43"/>
                    <a:pt x="122" y="134"/>
                    <a:pt x="152" y="195"/>
                  </a:cubicBezTo>
                  <a:cubicBezTo>
                    <a:pt x="304" y="620"/>
                    <a:pt x="396" y="1076"/>
                    <a:pt x="304" y="1502"/>
                  </a:cubicBezTo>
                  <a:cubicBezTo>
                    <a:pt x="274" y="1775"/>
                    <a:pt x="183" y="1927"/>
                    <a:pt x="92" y="1988"/>
                  </a:cubicBezTo>
                  <a:cubicBezTo>
                    <a:pt x="0" y="2019"/>
                    <a:pt x="0" y="2110"/>
                    <a:pt x="31" y="2171"/>
                  </a:cubicBezTo>
                  <a:cubicBezTo>
                    <a:pt x="61" y="2231"/>
                    <a:pt x="122" y="2262"/>
                    <a:pt x="152" y="2262"/>
                  </a:cubicBezTo>
                  <a:cubicBezTo>
                    <a:pt x="183" y="2262"/>
                    <a:pt x="244" y="2262"/>
                    <a:pt x="183" y="2231"/>
                  </a:cubicBezTo>
                  <a:cubicBezTo>
                    <a:pt x="396" y="2110"/>
                    <a:pt x="548" y="1867"/>
                    <a:pt x="578" y="1532"/>
                  </a:cubicBezTo>
                  <a:cubicBezTo>
                    <a:pt x="639" y="1046"/>
                    <a:pt x="608" y="529"/>
                    <a:pt x="426" y="73"/>
                  </a:cubicBezTo>
                  <a:cubicBezTo>
                    <a:pt x="404" y="29"/>
                    <a:pt x="349" y="1"/>
                    <a:pt x="29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76"/>
            <p:cNvSpPr/>
            <p:nvPr/>
          </p:nvSpPr>
          <p:spPr>
            <a:xfrm>
              <a:off x="8569575" y="2582325"/>
              <a:ext cx="591975" cy="409400"/>
            </a:xfrm>
            <a:custGeom>
              <a:avLst/>
              <a:gdLst/>
              <a:ahLst/>
              <a:cxnLst/>
              <a:rect l="l" t="t" r="r" b="b"/>
              <a:pathLst>
                <a:path w="23679" h="16376" extrusionOk="0">
                  <a:moveTo>
                    <a:pt x="2484" y="0"/>
                  </a:moveTo>
                  <a:cubicBezTo>
                    <a:pt x="2038" y="0"/>
                    <a:pt x="1613" y="198"/>
                    <a:pt x="1277" y="733"/>
                  </a:cubicBezTo>
                  <a:cubicBezTo>
                    <a:pt x="0" y="2800"/>
                    <a:pt x="1125" y="5019"/>
                    <a:pt x="1125" y="5019"/>
                  </a:cubicBezTo>
                  <a:cubicBezTo>
                    <a:pt x="1125" y="5019"/>
                    <a:pt x="5593" y="10611"/>
                    <a:pt x="8359" y="14320"/>
                  </a:cubicBezTo>
                  <a:cubicBezTo>
                    <a:pt x="9508" y="15855"/>
                    <a:pt x="10544" y="16375"/>
                    <a:pt x="11456" y="16375"/>
                  </a:cubicBezTo>
                  <a:cubicBezTo>
                    <a:pt x="12765" y="16375"/>
                    <a:pt x="13820" y="15304"/>
                    <a:pt x="14590" y="14624"/>
                  </a:cubicBezTo>
                  <a:cubicBezTo>
                    <a:pt x="15867" y="13499"/>
                    <a:pt x="23679" y="7329"/>
                    <a:pt x="23679" y="7329"/>
                  </a:cubicBezTo>
                  <a:cubicBezTo>
                    <a:pt x="23223" y="5475"/>
                    <a:pt x="21581" y="4563"/>
                    <a:pt x="21581" y="4563"/>
                  </a:cubicBezTo>
                  <a:lnTo>
                    <a:pt x="12736" y="10034"/>
                  </a:lnTo>
                  <a:cubicBezTo>
                    <a:pt x="12678" y="9742"/>
                    <a:pt x="12534" y="9652"/>
                    <a:pt x="12379" y="9652"/>
                  </a:cubicBezTo>
                  <a:cubicBezTo>
                    <a:pt x="12131" y="9652"/>
                    <a:pt x="11855" y="9882"/>
                    <a:pt x="11855" y="9882"/>
                  </a:cubicBezTo>
                  <a:cubicBezTo>
                    <a:pt x="9575" y="6143"/>
                    <a:pt x="5137" y="1553"/>
                    <a:pt x="5137" y="1553"/>
                  </a:cubicBezTo>
                  <a:cubicBezTo>
                    <a:pt x="5137" y="1553"/>
                    <a:pt x="3733" y="0"/>
                    <a:pt x="2484" y="0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76"/>
            <p:cNvSpPr/>
            <p:nvPr/>
          </p:nvSpPr>
          <p:spPr>
            <a:xfrm>
              <a:off x="8843900" y="2829800"/>
              <a:ext cx="47125" cy="39100"/>
            </a:xfrm>
            <a:custGeom>
              <a:avLst/>
              <a:gdLst/>
              <a:ahLst/>
              <a:cxnLst/>
              <a:rect l="l" t="t" r="r" b="b"/>
              <a:pathLst>
                <a:path w="1885" h="1564" extrusionOk="0">
                  <a:moveTo>
                    <a:pt x="1742" y="1"/>
                  </a:moveTo>
                  <a:cubicBezTo>
                    <a:pt x="1726" y="1"/>
                    <a:pt x="1711" y="4"/>
                    <a:pt x="1703" y="13"/>
                  </a:cubicBezTo>
                  <a:cubicBezTo>
                    <a:pt x="1064" y="348"/>
                    <a:pt x="487" y="804"/>
                    <a:pt x="31" y="1381"/>
                  </a:cubicBezTo>
                  <a:cubicBezTo>
                    <a:pt x="0" y="1411"/>
                    <a:pt x="31" y="1503"/>
                    <a:pt x="92" y="1533"/>
                  </a:cubicBezTo>
                  <a:cubicBezTo>
                    <a:pt x="122" y="1563"/>
                    <a:pt x="122" y="1563"/>
                    <a:pt x="152" y="1563"/>
                  </a:cubicBezTo>
                  <a:cubicBezTo>
                    <a:pt x="183" y="1563"/>
                    <a:pt x="244" y="1563"/>
                    <a:pt x="213" y="1503"/>
                  </a:cubicBezTo>
                  <a:cubicBezTo>
                    <a:pt x="639" y="956"/>
                    <a:pt x="1216" y="500"/>
                    <a:pt x="1824" y="196"/>
                  </a:cubicBezTo>
                  <a:cubicBezTo>
                    <a:pt x="1854" y="165"/>
                    <a:pt x="1885" y="104"/>
                    <a:pt x="1854" y="44"/>
                  </a:cubicBezTo>
                  <a:cubicBezTo>
                    <a:pt x="1833" y="22"/>
                    <a:pt x="1781" y="1"/>
                    <a:pt x="17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8840100" y="2827450"/>
              <a:ext cx="27375" cy="28525"/>
            </a:xfrm>
            <a:custGeom>
              <a:avLst/>
              <a:gdLst/>
              <a:ahLst/>
              <a:cxnLst/>
              <a:rect l="l" t="t" r="r" b="b"/>
              <a:pathLst>
                <a:path w="1095" h="1141" extrusionOk="0">
                  <a:moveTo>
                    <a:pt x="988" y="1"/>
                  </a:moveTo>
                  <a:cubicBezTo>
                    <a:pt x="958" y="1"/>
                    <a:pt x="927" y="16"/>
                    <a:pt x="912" y="46"/>
                  </a:cubicBezTo>
                  <a:lnTo>
                    <a:pt x="31" y="958"/>
                  </a:lnTo>
                  <a:cubicBezTo>
                    <a:pt x="0" y="989"/>
                    <a:pt x="0" y="1050"/>
                    <a:pt x="31" y="1110"/>
                  </a:cubicBezTo>
                  <a:cubicBezTo>
                    <a:pt x="92" y="1141"/>
                    <a:pt x="92" y="1141"/>
                    <a:pt x="122" y="1141"/>
                  </a:cubicBezTo>
                  <a:cubicBezTo>
                    <a:pt x="152" y="1141"/>
                    <a:pt x="183" y="1141"/>
                    <a:pt x="183" y="1110"/>
                  </a:cubicBezTo>
                  <a:lnTo>
                    <a:pt x="1064" y="198"/>
                  </a:lnTo>
                  <a:cubicBezTo>
                    <a:pt x="1095" y="138"/>
                    <a:pt x="1095" y="77"/>
                    <a:pt x="1064" y="46"/>
                  </a:cubicBezTo>
                  <a:cubicBezTo>
                    <a:pt x="1049" y="16"/>
                    <a:pt x="1019" y="1"/>
                    <a:pt x="988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76"/>
            <p:cNvSpPr/>
            <p:nvPr/>
          </p:nvSpPr>
          <p:spPr>
            <a:xfrm>
              <a:off x="9079475" y="2717775"/>
              <a:ext cx="53975" cy="66025"/>
            </a:xfrm>
            <a:custGeom>
              <a:avLst/>
              <a:gdLst/>
              <a:ahLst/>
              <a:cxnLst/>
              <a:rect l="l" t="t" r="r" b="b"/>
              <a:pathLst>
                <a:path w="2159" h="2641" extrusionOk="0">
                  <a:moveTo>
                    <a:pt x="146" y="0"/>
                  </a:moveTo>
                  <a:cubicBezTo>
                    <a:pt x="114" y="0"/>
                    <a:pt x="72" y="36"/>
                    <a:pt x="30" y="57"/>
                  </a:cubicBezTo>
                  <a:cubicBezTo>
                    <a:pt x="0" y="87"/>
                    <a:pt x="30" y="178"/>
                    <a:pt x="91" y="208"/>
                  </a:cubicBezTo>
                  <a:cubicBezTo>
                    <a:pt x="1094" y="816"/>
                    <a:pt x="1915" y="2549"/>
                    <a:pt x="1915" y="2549"/>
                  </a:cubicBezTo>
                  <a:cubicBezTo>
                    <a:pt x="1945" y="2610"/>
                    <a:pt x="1976" y="2640"/>
                    <a:pt x="2006" y="2640"/>
                  </a:cubicBezTo>
                  <a:lnTo>
                    <a:pt x="2097" y="2640"/>
                  </a:lnTo>
                  <a:cubicBezTo>
                    <a:pt x="2128" y="2610"/>
                    <a:pt x="2158" y="2549"/>
                    <a:pt x="2128" y="2488"/>
                  </a:cubicBezTo>
                  <a:cubicBezTo>
                    <a:pt x="2097" y="2397"/>
                    <a:pt x="1307" y="664"/>
                    <a:pt x="182" y="26"/>
                  </a:cubicBezTo>
                  <a:cubicBezTo>
                    <a:pt x="173" y="7"/>
                    <a:pt x="161" y="0"/>
                    <a:pt x="146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76"/>
            <p:cNvSpPr/>
            <p:nvPr/>
          </p:nvSpPr>
          <p:spPr>
            <a:xfrm>
              <a:off x="8551350" y="4444125"/>
              <a:ext cx="308525" cy="93875"/>
            </a:xfrm>
            <a:custGeom>
              <a:avLst/>
              <a:gdLst/>
              <a:ahLst/>
              <a:cxnLst/>
              <a:rect l="l" t="t" r="r" b="b"/>
              <a:pathLst>
                <a:path w="12341" h="3755" extrusionOk="0">
                  <a:moveTo>
                    <a:pt x="3799" y="0"/>
                  </a:moveTo>
                  <a:lnTo>
                    <a:pt x="182" y="152"/>
                  </a:lnTo>
                  <a:cubicBezTo>
                    <a:pt x="182" y="152"/>
                    <a:pt x="0" y="2098"/>
                    <a:pt x="152" y="2736"/>
                  </a:cubicBezTo>
                  <a:cubicBezTo>
                    <a:pt x="304" y="3374"/>
                    <a:pt x="1185" y="3405"/>
                    <a:pt x="1945" y="3557"/>
                  </a:cubicBezTo>
                  <a:cubicBezTo>
                    <a:pt x="2007" y="3570"/>
                    <a:pt x="2068" y="3575"/>
                    <a:pt x="2128" y="3575"/>
                  </a:cubicBezTo>
                  <a:cubicBezTo>
                    <a:pt x="2618" y="3575"/>
                    <a:pt x="3096" y="3206"/>
                    <a:pt x="3695" y="3206"/>
                  </a:cubicBezTo>
                  <a:cubicBezTo>
                    <a:pt x="3906" y="3206"/>
                    <a:pt x="4131" y="3251"/>
                    <a:pt x="4377" y="3374"/>
                  </a:cubicBezTo>
                  <a:cubicBezTo>
                    <a:pt x="4944" y="3664"/>
                    <a:pt x="5803" y="3755"/>
                    <a:pt x="6733" y="3755"/>
                  </a:cubicBezTo>
                  <a:cubicBezTo>
                    <a:pt x="8243" y="3755"/>
                    <a:pt x="9941" y="3515"/>
                    <a:pt x="10882" y="3496"/>
                  </a:cubicBezTo>
                  <a:cubicBezTo>
                    <a:pt x="12341" y="3405"/>
                    <a:pt x="11216" y="2311"/>
                    <a:pt x="9848" y="1551"/>
                  </a:cubicBezTo>
                  <a:cubicBezTo>
                    <a:pt x="7933" y="456"/>
                    <a:pt x="3799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76"/>
            <p:cNvSpPr/>
            <p:nvPr/>
          </p:nvSpPr>
          <p:spPr>
            <a:xfrm>
              <a:off x="8285025" y="4441075"/>
              <a:ext cx="221500" cy="127250"/>
            </a:xfrm>
            <a:custGeom>
              <a:avLst/>
              <a:gdLst/>
              <a:ahLst/>
              <a:cxnLst/>
              <a:rect l="l" t="t" r="r" b="b"/>
              <a:pathLst>
                <a:path w="8860" h="5090" extrusionOk="0">
                  <a:moveTo>
                    <a:pt x="1565" y="1"/>
                  </a:moveTo>
                  <a:cubicBezTo>
                    <a:pt x="1565" y="1"/>
                    <a:pt x="1048" y="1247"/>
                    <a:pt x="410" y="3314"/>
                  </a:cubicBezTo>
                  <a:cubicBezTo>
                    <a:pt x="0" y="4560"/>
                    <a:pt x="2153" y="5089"/>
                    <a:pt x="4212" y="5089"/>
                  </a:cubicBezTo>
                  <a:cubicBezTo>
                    <a:pt x="5517" y="5089"/>
                    <a:pt x="6786" y="4877"/>
                    <a:pt x="7340" y="4499"/>
                  </a:cubicBezTo>
                  <a:cubicBezTo>
                    <a:pt x="8860" y="3466"/>
                    <a:pt x="5334" y="3314"/>
                    <a:pt x="5121" y="1703"/>
                  </a:cubicBezTo>
                  <a:cubicBezTo>
                    <a:pt x="4878" y="122"/>
                    <a:pt x="4695" y="548"/>
                    <a:pt x="4695" y="396"/>
                  </a:cubicBezTo>
                  <a:lnTo>
                    <a:pt x="1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76"/>
            <p:cNvSpPr/>
            <p:nvPr/>
          </p:nvSpPr>
          <p:spPr>
            <a:xfrm>
              <a:off x="8302100" y="3172825"/>
              <a:ext cx="453675" cy="1299100"/>
            </a:xfrm>
            <a:custGeom>
              <a:avLst/>
              <a:gdLst/>
              <a:ahLst/>
              <a:cxnLst/>
              <a:rect l="l" t="t" r="r" b="b"/>
              <a:pathLst>
                <a:path w="18147" h="5196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91" y="51369"/>
                  </a:lnTo>
                  <a:cubicBezTo>
                    <a:pt x="1003" y="51815"/>
                    <a:pt x="1885" y="51964"/>
                    <a:pt x="2655" y="51964"/>
                  </a:cubicBezTo>
                  <a:cubicBezTo>
                    <a:pt x="4195" y="51964"/>
                    <a:pt x="5289" y="51369"/>
                    <a:pt x="5289" y="51369"/>
                  </a:cubicBezTo>
                  <a:lnTo>
                    <a:pt x="9332" y="11733"/>
                  </a:lnTo>
                  <a:lnTo>
                    <a:pt x="9605" y="51278"/>
                  </a:lnTo>
                  <a:cubicBezTo>
                    <a:pt x="10274" y="51602"/>
                    <a:pt x="11054" y="51710"/>
                    <a:pt x="11797" y="51710"/>
                  </a:cubicBezTo>
                  <a:cubicBezTo>
                    <a:pt x="13283" y="51710"/>
                    <a:pt x="14621" y="51278"/>
                    <a:pt x="14621" y="51278"/>
                  </a:cubicBezTo>
                  <a:lnTo>
                    <a:pt x="18146" y="2584"/>
                  </a:lnTo>
                  <a:cubicBezTo>
                    <a:pt x="16205" y="97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76"/>
            <p:cNvSpPr/>
            <p:nvPr/>
          </p:nvSpPr>
          <p:spPr>
            <a:xfrm>
              <a:off x="8520175" y="3297925"/>
              <a:ext cx="62350" cy="177375"/>
            </a:xfrm>
            <a:custGeom>
              <a:avLst/>
              <a:gdLst/>
              <a:ahLst/>
              <a:cxnLst/>
              <a:rect l="l" t="t" r="r" b="b"/>
              <a:pathLst>
                <a:path w="2494" h="7095" extrusionOk="0">
                  <a:moveTo>
                    <a:pt x="2369" y="1"/>
                  </a:moveTo>
                  <a:cubicBezTo>
                    <a:pt x="2353" y="1"/>
                    <a:pt x="2334" y="4"/>
                    <a:pt x="2311" y="12"/>
                  </a:cubicBezTo>
                  <a:cubicBezTo>
                    <a:pt x="2280" y="12"/>
                    <a:pt x="2220" y="103"/>
                    <a:pt x="2220" y="134"/>
                  </a:cubicBezTo>
                  <a:cubicBezTo>
                    <a:pt x="2220" y="346"/>
                    <a:pt x="1369" y="5726"/>
                    <a:pt x="1095" y="6729"/>
                  </a:cubicBezTo>
                  <a:lnTo>
                    <a:pt x="214" y="6851"/>
                  </a:lnTo>
                  <a:cubicBezTo>
                    <a:pt x="335" y="5939"/>
                    <a:pt x="943" y="1076"/>
                    <a:pt x="913" y="225"/>
                  </a:cubicBezTo>
                  <a:cubicBezTo>
                    <a:pt x="913" y="134"/>
                    <a:pt x="821" y="103"/>
                    <a:pt x="791" y="103"/>
                  </a:cubicBezTo>
                  <a:cubicBezTo>
                    <a:pt x="730" y="103"/>
                    <a:pt x="669" y="134"/>
                    <a:pt x="669" y="225"/>
                  </a:cubicBezTo>
                  <a:cubicBezTo>
                    <a:pt x="730" y="1137"/>
                    <a:pt x="1" y="6912"/>
                    <a:pt x="1" y="6973"/>
                  </a:cubicBezTo>
                  <a:cubicBezTo>
                    <a:pt x="1" y="6973"/>
                    <a:pt x="1" y="7003"/>
                    <a:pt x="31" y="7064"/>
                  </a:cubicBezTo>
                  <a:cubicBezTo>
                    <a:pt x="31" y="7094"/>
                    <a:pt x="62" y="7094"/>
                    <a:pt x="122" y="7094"/>
                  </a:cubicBezTo>
                  <a:lnTo>
                    <a:pt x="1217" y="6973"/>
                  </a:lnTo>
                  <a:cubicBezTo>
                    <a:pt x="1277" y="6973"/>
                    <a:pt x="1308" y="6942"/>
                    <a:pt x="1308" y="6881"/>
                  </a:cubicBezTo>
                  <a:cubicBezTo>
                    <a:pt x="1521" y="6213"/>
                    <a:pt x="2493" y="255"/>
                    <a:pt x="2463" y="103"/>
                  </a:cubicBezTo>
                  <a:cubicBezTo>
                    <a:pt x="2440" y="35"/>
                    <a:pt x="2417" y="1"/>
                    <a:pt x="2369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8301325" y="3172825"/>
              <a:ext cx="454450" cy="142025"/>
            </a:xfrm>
            <a:custGeom>
              <a:avLst/>
              <a:gdLst/>
              <a:ahLst/>
              <a:cxnLst/>
              <a:rect l="l" t="t" r="r" b="b"/>
              <a:pathLst>
                <a:path w="18178" h="5681" extrusionOk="0">
                  <a:moveTo>
                    <a:pt x="1" y="1"/>
                  </a:moveTo>
                  <a:lnTo>
                    <a:pt x="1" y="4621"/>
                  </a:lnTo>
                  <a:cubicBezTo>
                    <a:pt x="3441" y="5410"/>
                    <a:pt x="6589" y="5681"/>
                    <a:pt x="9269" y="5681"/>
                  </a:cubicBezTo>
                  <a:cubicBezTo>
                    <a:pt x="13811" y="5681"/>
                    <a:pt x="17012" y="4904"/>
                    <a:pt x="18025" y="4560"/>
                  </a:cubicBezTo>
                  <a:lnTo>
                    <a:pt x="18177" y="2584"/>
                  </a:lnTo>
                  <a:cubicBezTo>
                    <a:pt x="16232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76"/>
            <p:cNvSpPr/>
            <p:nvPr/>
          </p:nvSpPr>
          <p:spPr>
            <a:xfrm>
              <a:off x="8683550" y="3258700"/>
              <a:ext cx="20550" cy="64600"/>
            </a:xfrm>
            <a:custGeom>
              <a:avLst/>
              <a:gdLst/>
              <a:ahLst/>
              <a:cxnLst/>
              <a:rect l="l" t="t" r="r" b="b"/>
              <a:pathLst>
                <a:path w="822" h="2584" extrusionOk="0">
                  <a:moveTo>
                    <a:pt x="1" y="0"/>
                  </a:moveTo>
                  <a:lnTo>
                    <a:pt x="183" y="2554"/>
                  </a:lnTo>
                  <a:lnTo>
                    <a:pt x="730" y="2584"/>
                  </a:lnTo>
                  <a:lnTo>
                    <a:pt x="822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76"/>
            <p:cNvSpPr/>
            <p:nvPr/>
          </p:nvSpPr>
          <p:spPr>
            <a:xfrm>
              <a:off x="8422925" y="3267050"/>
              <a:ext cx="21300" cy="63850"/>
            </a:xfrm>
            <a:custGeom>
              <a:avLst/>
              <a:gdLst/>
              <a:ahLst/>
              <a:cxnLst/>
              <a:rect l="l" t="t" r="r" b="b"/>
              <a:pathLst>
                <a:path w="852" h="2554" extrusionOk="0">
                  <a:moveTo>
                    <a:pt x="0" y="1"/>
                  </a:moveTo>
                  <a:lnTo>
                    <a:pt x="152" y="2554"/>
                  </a:lnTo>
                  <a:lnTo>
                    <a:pt x="730" y="2554"/>
                  </a:lnTo>
                  <a:lnTo>
                    <a:pt x="851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8627325" y="3266300"/>
              <a:ext cx="21300" cy="64600"/>
            </a:xfrm>
            <a:custGeom>
              <a:avLst/>
              <a:gdLst/>
              <a:ahLst/>
              <a:cxnLst/>
              <a:rect l="l" t="t" r="r" b="b"/>
              <a:pathLst>
                <a:path w="852" h="2584" extrusionOk="0">
                  <a:moveTo>
                    <a:pt x="1" y="0"/>
                  </a:moveTo>
                  <a:lnTo>
                    <a:pt x="153" y="2554"/>
                  </a:lnTo>
                  <a:lnTo>
                    <a:pt x="730" y="2584"/>
                  </a:lnTo>
                  <a:lnTo>
                    <a:pt x="852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76"/>
            <p:cNvSpPr/>
            <p:nvPr/>
          </p:nvSpPr>
          <p:spPr>
            <a:xfrm>
              <a:off x="8492825" y="3269325"/>
              <a:ext cx="21300" cy="63875"/>
            </a:xfrm>
            <a:custGeom>
              <a:avLst/>
              <a:gdLst/>
              <a:ahLst/>
              <a:cxnLst/>
              <a:rect l="l" t="t" r="r" b="b"/>
              <a:pathLst>
                <a:path w="852" h="2555" extrusionOk="0">
                  <a:moveTo>
                    <a:pt x="1" y="1"/>
                  </a:moveTo>
                  <a:lnTo>
                    <a:pt x="183" y="2524"/>
                  </a:lnTo>
                  <a:lnTo>
                    <a:pt x="700" y="2554"/>
                  </a:lnTo>
                  <a:lnTo>
                    <a:pt x="852" y="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76"/>
            <p:cNvSpPr/>
            <p:nvPr/>
          </p:nvSpPr>
          <p:spPr>
            <a:xfrm>
              <a:off x="8267150" y="2536550"/>
              <a:ext cx="507625" cy="755075"/>
            </a:xfrm>
            <a:custGeom>
              <a:avLst/>
              <a:gdLst/>
              <a:ahLst/>
              <a:cxnLst/>
              <a:rect l="l" t="t" r="r" b="b"/>
              <a:pathLst>
                <a:path w="20305" h="30203" extrusionOk="0">
                  <a:moveTo>
                    <a:pt x="10319" y="1"/>
                  </a:moveTo>
                  <a:cubicBezTo>
                    <a:pt x="7371" y="1"/>
                    <a:pt x="4097" y="947"/>
                    <a:pt x="2097" y="2321"/>
                  </a:cubicBezTo>
                  <a:cubicBezTo>
                    <a:pt x="1155" y="2959"/>
                    <a:pt x="365" y="3871"/>
                    <a:pt x="213" y="5026"/>
                  </a:cubicBezTo>
                  <a:cubicBezTo>
                    <a:pt x="0" y="6302"/>
                    <a:pt x="152" y="7670"/>
                    <a:pt x="304" y="8977"/>
                  </a:cubicBezTo>
                  <a:cubicBezTo>
                    <a:pt x="669" y="11591"/>
                    <a:pt x="1337" y="14205"/>
                    <a:pt x="1429" y="16880"/>
                  </a:cubicBezTo>
                  <a:cubicBezTo>
                    <a:pt x="1489" y="19160"/>
                    <a:pt x="1125" y="21439"/>
                    <a:pt x="1003" y="23719"/>
                  </a:cubicBezTo>
                  <a:cubicBezTo>
                    <a:pt x="973" y="24844"/>
                    <a:pt x="973" y="25999"/>
                    <a:pt x="1125" y="27093"/>
                  </a:cubicBezTo>
                  <a:cubicBezTo>
                    <a:pt x="1125" y="27275"/>
                    <a:pt x="1185" y="29221"/>
                    <a:pt x="1216" y="29221"/>
                  </a:cubicBezTo>
                  <a:cubicBezTo>
                    <a:pt x="3836" y="29973"/>
                    <a:pt x="6573" y="30202"/>
                    <a:pt x="9272" y="30202"/>
                  </a:cubicBezTo>
                  <a:cubicBezTo>
                    <a:pt x="9954" y="30202"/>
                    <a:pt x="10633" y="30188"/>
                    <a:pt x="11307" y="30163"/>
                  </a:cubicBezTo>
                  <a:cubicBezTo>
                    <a:pt x="12736" y="30133"/>
                    <a:pt x="14164" y="30011"/>
                    <a:pt x="15593" y="29859"/>
                  </a:cubicBezTo>
                  <a:cubicBezTo>
                    <a:pt x="16566" y="29768"/>
                    <a:pt x="17721" y="29768"/>
                    <a:pt x="18693" y="29494"/>
                  </a:cubicBezTo>
                  <a:cubicBezTo>
                    <a:pt x="19089" y="29373"/>
                    <a:pt x="19423" y="29221"/>
                    <a:pt x="19757" y="29038"/>
                  </a:cubicBezTo>
                  <a:cubicBezTo>
                    <a:pt x="19970" y="28886"/>
                    <a:pt x="20152" y="28734"/>
                    <a:pt x="20213" y="28491"/>
                  </a:cubicBezTo>
                  <a:cubicBezTo>
                    <a:pt x="20304" y="28278"/>
                    <a:pt x="20213" y="28096"/>
                    <a:pt x="20152" y="27853"/>
                  </a:cubicBezTo>
                  <a:cubicBezTo>
                    <a:pt x="19362" y="25391"/>
                    <a:pt x="19544" y="22564"/>
                    <a:pt x="19696" y="20041"/>
                  </a:cubicBezTo>
                  <a:cubicBezTo>
                    <a:pt x="19848" y="17214"/>
                    <a:pt x="20183" y="14357"/>
                    <a:pt x="20152" y="11561"/>
                  </a:cubicBezTo>
                  <a:cubicBezTo>
                    <a:pt x="20122" y="9555"/>
                    <a:pt x="19727" y="7822"/>
                    <a:pt x="19058" y="5968"/>
                  </a:cubicBezTo>
                  <a:cubicBezTo>
                    <a:pt x="18450" y="4266"/>
                    <a:pt x="16930" y="3111"/>
                    <a:pt x="15715" y="1804"/>
                  </a:cubicBezTo>
                  <a:cubicBezTo>
                    <a:pt x="14544" y="530"/>
                    <a:pt x="12523" y="1"/>
                    <a:pt x="10319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8452550" y="2429650"/>
              <a:ext cx="151250" cy="207550"/>
            </a:xfrm>
            <a:custGeom>
              <a:avLst/>
              <a:gdLst/>
              <a:ahLst/>
              <a:cxnLst/>
              <a:rect l="l" t="t" r="r" b="b"/>
              <a:pathLst>
                <a:path w="6050" h="8302" extrusionOk="0">
                  <a:moveTo>
                    <a:pt x="1" y="1"/>
                  </a:moveTo>
                  <a:lnTo>
                    <a:pt x="244" y="5958"/>
                  </a:lnTo>
                  <a:cubicBezTo>
                    <a:pt x="244" y="5958"/>
                    <a:pt x="9" y="8301"/>
                    <a:pt x="3479" y="8301"/>
                  </a:cubicBezTo>
                  <a:cubicBezTo>
                    <a:pt x="3544" y="8301"/>
                    <a:pt x="3611" y="8300"/>
                    <a:pt x="3678" y="8299"/>
                  </a:cubicBezTo>
                  <a:cubicBezTo>
                    <a:pt x="3678" y="8299"/>
                    <a:pt x="6049" y="7995"/>
                    <a:pt x="6019" y="5654"/>
                  </a:cubicBezTo>
                  <a:lnTo>
                    <a:pt x="5928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76"/>
            <p:cNvSpPr/>
            <p:nvPr/>
          </p:nvSpPr>
          <p:spPr>
            <a:xfrm>
              <a:off x="8452550" y="2429650"/>
              <a:ext cx="148975" cy="94750"/>
            </a:xfrm>
            <a:custGeom>
              <a:avLst/>
              <a:gdLst/>
              <a:ahLst/>
              <a:cxnLst/>
              <a:rect l="l" t="t" r="r" b="b"/>
              <a:pathLst>
                <a:path w="5959" h="3790" extrusionOk="0">
                  <a:moveTo>
                    <a:pt x="1" y="1"/>
                  </a:moveTo>
                  <a:lnTo>
                    <a:pt x="31" y="609"/>
                  </a:lnTo>
                  <a:cubicBezTo>
                    <a:pt x="1192" y="3099"/>
                    <a:pt x="2687" y="3790"/>
                    <a:pt x="3963" y="3790"/>
                  </a:cubicBezTo>
                  <a:cubicBezTo>
                    <a:pt x="4758" y="3790"/>
                    <a:pt x="5468" y="3522"/>
                    <a:pt x="5958" y="3253"/>
                  </a:cubicBezTo>
                  <a:lnTo>
                    <a:pt x="5928" y="335"/>
                  </a:lnTo>
                  <a:lnTo>
                    <a:pt x="5897" y="3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5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76"/>
            <p:cNvSpPr/>
            <p:nvPr/>
          </p:nvSpPr>
          <p:spPr>
            <a:xfrm>
              <a:off x="8414550" y="2221825"/>
              <a:ext cx="227250" cy="289700"/>
            </a:xfrm>
            <a:custGeom>
              <a:avLst/>
              <a:gdLst/>
              <a:ahLst/>
              <a:cxnLst/>
              <a:rect l="l" t="t" r="r" b="b"/>
              <a:pathLst>
                <a:path w="9090" h="11588" extrusionOk="0">
                  <a:moveTo>
                    <a:pt x="5400" y="0"/>
                  </a:moveTo>
                  <a:cubicBezTo>
                    <a:pt x="4720" y="0"/>
                    <a:pt x="4041" y="128"/>
                    <a:pt x="3466" y="350"/>
                  </a:cubicBezTo>
                  <a:cubicBezTo>
                    <a:pt x="1186" y="1262"/>
                    <a:pt x="1" y="3633"/>
                    <a:pt x="396" y="6034"/>
                  </a:cubicBezTo>
                  <a:lnTo>
                    <a:pt x="396" y="6095"/>
                  </a:lnTo>
                  <a:cubicBezTo>
                    <a:pt x="426" y="6399"/>
                    <a:pt x="487" y="6703"/>
                    <a:pt x="609" y="6976"/>
                  </a:cubicBezTo>
                  <a:cubicBezTo>
                    <a:pt x="1095" y="8496"/>
                    <a:pt x="2068" y="10016"/>
                    <a:pt x="3375" y="10928"/>
                  </a:cubicBezTo>
                  <a:cubicBezTo>
                    <a:pt x="4010" y="11347"/>
                    <a:pt x="4762" y="11587"/>
                    <a:pt x="5494" y="11587"/>
                  </a:cubicBezTo>
                  <a:cubicBezTo>
                    <a:pt x="6303" y="11587"/>
                    <a:pt x="7086" y="11294"/>
                    <a:pt x="7660" y="10624"/>
                  </a:cubicBezTo>
                  <a:cubicBezTo>
                    <a:pt x="8329" y="9864"/>
                    <a:pt x="8572" y="8861"/>
                    <a:pt x="8664" y="7919"/>
                  </a:cubicBezTo>
                  <a:cubicBezTo>
                    <a:pt x="8694" y="7432"/>
                    <a:pt x="8694" y="6885"/>
                    <a:pt x="8785" y="6399"/>
                  </a:cubicBezTo>
                  <a:cubicBezTo>
                    <a:pt x="8846" y="5973"/>
                    <a:pt x="8937" y="5609"/>
                    <a:pt x="8998" y="5183"/>
                  </a:cubicBezTo>
                  <a:cubicBezTo>
                    <a:pt x="9089" y="4666"/>
                    <a:pt x="9089" y="4119"/>
                    <a:pt x="9028" y="3633"/>
                  </a:cubicBezTo>
                  <a:cubicBezTo>
                    <a:pt x="8998" y="3025"/>
                    <a:pt x="8937" y="2417"/>
                    <a:pt x="8694" y="1840"/>
                  </a:cubicBezTo>
                  <a:cubicBezTo>
                    <a:pt x="8146" y="520"/>
                    <a:pt x="6770" y="0"/>
                    <a:pt x="5400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851715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39" y="851"/>
                    <a:pt x="851" y="638"/>
                    <a:pt x="851" y="426"/>
                  </a:cubicBezTo>
                  <a:cubicBezTo>
                    <a:pt x="85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859770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69" y="851"/>
                    <a:pt x="851" y="638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76"/>
            <p:cNvSpPr/>
            <p:nvPr/>
          </p:nvSpPr>
          <p:spPr>
            <a:xfrm>
              <a:off x="8567300" y="2349875"/>
              <a:ext cx="19025" cy="74500"/>
            </a:xfrm>
            <a:custGeom>
              <a:avLst/>
              <a:gdLst/>
              <a:ahLst/>
              <a:cxnLst/>
              <a:rect l="l" t="t" r="r" b="b"/>
              <a:pathLst>
                <a:path w="761" h="2980" extrusionOk="0">
                  <a:moveTo>
                    <a:pt x="213" y="0"/>
                  </a:moveTo>
                  <a:cubicBezTo>
                    <a:pt x="152" y="0"/>
                    <a:pt x="122" y="31"/>
                    <a:pt x="122" y="61"/>
                  </a:cubicBezTo>
                  <a:lnTo>
                    <a:pt x="578" y="2462"/>
                  </a:lnTo>
                  <a:cubicBezTo>
                    <a:pt x="578" y="2493"/>
                    <a:pt x="608" y="2584"/>
                    <a:pt x="578" y="2645"/>
                  </a:cubicBezTo>
                  <a:cubicBezTo>
                    <a:pt x="547" y="2736"/>
                    <a:pt x="456" y="2797"/>
                    <a:pt x="395" y="2797"/>
                  </a:cubicBezTo>
                  <a:lnTo>
                    <a:pt x="91" y="2797"/>
                  </a:lnTo>
                  <a:cubicBezTo>
                    <a:pt x="61" y="2797"/>
                    <a:pt x="0" y="2827"/>
                    <a:pt x="0" y="2888"/>
                  </a:cubicBezTo>
                  <a:cubicBezTo>
                    <a:pt x="0" y="2918"/>
                    <a:pt x="61" y="2949"/>
                    <a:pt x="91" y="2949"/>
                  </a:cubicBezTo>
                  <a:lnTo>
                    <a:pt x="243" y="2949"/>
                  </a:lnTo>
                  <a:cubicBezTo>
                    <a:pt x="274" y="2949"/>
                    <a:pt x="365" y="2949"/>
                    <a:pt x="426" y="2979"/>
                  </a:cubicBezTo>
                  <a:cubicBezTo>
                    <a:pt x="578" y="2949"/>
                    <a:pt x="699" y="2888"/>
                    <a:pt x="730" y="2766"/>
                  </a:cubicBezTo>
                  <a:cubicBezTo>
                    <a:pt x="760" y="2645"/>
                    <a:pt x="730" y="2523"/>
                    <a:pt x="730" y="2462"/>
                  </a:cubicBezTo>
                  <a:lnTo>
                    <a:pt x="274" y="61"/>
                  </a:lnTo>
                  <a:cubicBezTo>
                    <a:pt x="274" y="31"/>
                    <a:pt x="243" y="0"/>
                    <a:pt x="213" y="0"/>
                  </a:cubicBezTo>
                  <a:close/>
                </a:path>
              </a:pathLst>
            </a:custGeom>
            <a:solidFill>
              <a:srgbClr val="AA6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76"/>
            <p:cNvSpPr/>
            <p:nvPr/>
          </p:nvSpPr>
          <p:spPr>
            <a:xfrm>
              <a:off x="8508775" y="2430425"/>
              <a:ext cx="76775" cy="36725"/>
            </a:xfrm>
            <a:custGeom>
              <a:avLst/>
              <a:gdLst/>
              <a:ahLst/>
              <a:cxnLst/>
              <a:rect l="l" t="t" r="r" b="b"/>
              <a:pathLst>
                <a:path w="3071" h="146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2" y="1216"/>
                    <a:pt x="1338" y="1429"/>
                  </a:cubicBezTo>
                  <a:cubicBezTo>
                    <a:pt x="1461" y="1456"/>
                    <a:pt x="1577" y="1469"/>
                    <a:pt x="1686" y="1469"/>
                  </a:cubicBezTo>
                  <a:cubicBezTo>
                    <a:pt x="2653" y="1469"/>
                    <a:pt x="3071" y="487"/>
                    <a:pt x="3071" y="487"/>
                  </a:cubicBezTo>
                  <a:cubicBezTo>
                    <a:pt x="3071" y="487"/>
                    <a:pt x="1247" y="335"/>
                    <a:pt x="1" y="0"/>
                  </a:cubicBezTo>
                  <a:close/>
                </a:path>
              </a:pathLst>
            </a:custGeom>
            <a:solidFill>
              <a:srgbClr val="693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8515625" y="2448650"/>
              <a:ext cx="48650" cy="18450"/>
            </a:xfrm>
            <a:custGeom>
              <a:avLst/>
              <a:gdLst/>
              <a:ahLst/>
              <a:cxnLst/>
              <a:rect l="l" t="t" r="r" b="b"/>
              <a:pathLst>
                <a:path w="1946" h="738" extrusionOk="0">
                  <a:moveTo>
                    <a:pt x="0" y="1"/>
                  </a:moveTo>
                  <a:cubicBezTo>
                    <a:pt x="183" y="305"/>
                    <a:pt x="487" y="609"/>
                    <a:pt x="1064" y="700"/>
                  </a:cubicBezTo>
                  <a:cubicBezTo>
                    <a:pt x="1171" y="726"/>
                    <a:pt x="1273" y="738"/>
                    <a:pt x="1368" y="738"/>
                  </a:cubicBezTo>
                  <a:cubicBezTo>
                    <a:pt x="1599" y="738"/>
                    <a:pt x="1795" y="673"/>
                    <a:pt x="1946" y="609"/>
                  </a:cubicBezTo>
                  <a:cubicBezTo>
                    <a:pt x="1520" y="31"/>
                    <a:pt x="456" y="1"/>
                    <a:pt x="0" y="1"/>
                  </a:cubicBezTo>
                  <a:close/>
                </a:path>
              </a:pathLst>
            </a:cu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8508775" y="2431175"/>
              <a:ext cx="69175" cy="19375"/>
            </a:xfrm>
            <a:custGeom>
              <a:avLst/>
              <a:gdLst/>
              <a:ahLst/>
              <a:cxnLst/>
              <a:rect l="l" t="t" r="r" b="b"/>
              <a:pathLst>
                <a:path w="2767" h="775" extrusionOk="0">
                  <a:moveTo>
                    <a:pt x="1" y="1"/>
                  </a:moveTo>
                  <a:cubicBezTo>
                    <a:pt x="1" y="1"/>
                    <a:pt x="1" y="153"/>
                    <a:pt x="62" y="335"/>
                  </a:cubicBezTo>
                  <a:cubicBezTo>
                    <a:pt x="522" y="470"/>
                    <a:pt x="1562" y="775"/>
                    <a:pt x="2407" y="775"/>
                  </a:cubicBezTo>
                  <a:cubicBezTo>
                    <a:pt x="2510" y="775"/>
                    <a:pt x="2610" y="770"/>
                    <a:pt x="2706" y="760"/>
                  </a:cubicBezTo>
                  <a:lnTo>
                    <a:pt x="2767" y="457"/>
                  </a:lnTo>
                  <a:cubicBezTo>
                    <a:pt x="2189" y="396"/>
                    <a:pt x="943" y="244"/>
                    <a:pt x="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76"/>
            <p:cNvSpPr/>
            <p:nvPr/>
          </p:nvSpPr>
          <p:spPr>
            <a:xfrm>
              <a:off x="8498900" y="2304825"/>
              <a:ext cx="47150" cy="21525"/>
            </a:xfrm>
            <a:custGeom>
              <a:avLst/>
              <a:gdLst/>
              <a:ahLst/>
              <a:cxnLst/>
              <a:rect l="l" t="t" r="r" b="b"/>
              <a:pathLst>
                <a:path w="1886" h="861" extrusionOk="0">
                  <a:moveTo>
                    <a:pt x="1214" y="1"/>
                  </a:moveTo>
                  <a:cubicBezTo>
                    <a:pt x="915" y="1"/>
                    <a:pt x="589" y="86"/>
                    <a:pt x="396" y="191"/>
                  </a:cubicBezTo>
                  <a:cubicBezTo>
                    <a:pt x="244" y="282"/>
                    <a:pt x="1" y="526"/>
                    <a:pt x="61" y="678"/>
                  </a:cubicBezTo>
                  <a:cubicBezTo>
                    <a:pt x="89" y="818"/>
                    <a:pt x="234" y="861"/>
                    <a:pt x="399" y="861"/>
                  </a:cubicBezTo>
                  <a:cubicBezTo>
                    <a:pt x="592" y="861"/>
                    <a:pt x="814" y="802"/>
                    <a:pt x="913" y="769"/>
                  </a:cubicBezTo>
                  <a:cubicBezTo>
                    <a:pt x="1186" y="678"/>
                    <a:pt x="1429" y="617"/>
                    <a:pt x="1672" y="526"/>
                  </a:cubicBezTo>
                  <a:cubicBezTo>
                    <a:pt x="1764" y="495"/>
                    <a:pt x="1794" y="495"/>
                    <a:pt x="1824" y="434"/>
                  </a:cubicBezTo>
                  <a:cubicBezTo>
                    <a:pt x="1885" y="343"/>
                    <a:pt x="1824" y="222"/>
                    <a:pt x="1764" y="161"/>
                  </a:cubicBezTo>
                  <a:cubicBezTo>
                    <a:pt x="1636" y="46"/>
                    <a:pt x="1432" y="1"/>
                    <a:pt x="1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76"/>
            <p:cNvSpPr/>
            <p:nvPr/>
          </p:nvSpPr>
          <p:spPr>
            <a:xfrm>
              <a:off x="8584775" y="2304825"/>
              <a:ext cx="46375" cy="21525"/>
            </a:xfrm>
            <a:custGeom>
              <a:avLst/>
              <a:gdLst/>
              <a:ahLst/>
              <a:cxnLst/>
              <a:rect l="l" t="t" r="r" b="b"/>
              <a:pathLst>
                <a:path w="1855" h="861" extrusionOk="0">
                  <a:moveTo>
                    <a:pt x="662" y="1"/>
                  </a:moveTo>
                  <a:cubicBezTo>
                    <a:pt x="448" y="1"/>
                    <a:pt x="250" y="46"/>
                    <a:pt x="122" y="161"/>
                  </a:cubicBezTo>
                  <a:cubicBezTo>
                    <a:pt x="31" y="222"/>
                    <a:pt x="0" y="343"/>
                    <a:pt x="31" y="434"/>
                  </a:cubicBezTo>
                  <a:cubicBezTo>
                    <a:pt x="61" y="495"/>
                    <a:pt x="122" y="495"/>
                    <a:pt x="183" y="526"/>
                  </a:cubicBezTo>
                  <a:cubicBezTo>
                    <a:pt x="456" y="617"/>
                    <a:pt x="669" y="678"/>
                    <a:pt x="943" y="769"/>
                  </a:cubicBezTo>
                  <a:cubicBezTo>
                    <a:pt x="1041" y="802"/>
                    <a:pt x="1263" y="861"/>
                    <a:pt x="1461" y="861"/>
                  </a:cubicBezTo>
                  <a:cubicBezTo>
                    <a:pt x="1630" y="861"/>
                    <a:pt x="1782" y="818"/>
                    <a:pt x="1824" y="678"/>
                  </a:cubicBezTo>
                  <a:cubicBezTo>
                    <a:pt x="1855" y="526"/>
                    <a:pt x="1642" y="282"/>
                    <a:pt x="1490" y="191"/>
                  </a:cubicBezTo>
                  <a:cubicBezTo>
                    <a:pt x="1279" y="86"/>
                    <a:pt x="956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8397850" y="2134050"/>
              <a:ext cx="303875" cy="269950"/>
            </a:xfrm>
            <a:custGeom>
              <a:avLst/>
              <a:gdLst/>
              <a:ahLst/>
              <a:cxnLst/>
              <a:rect l="l" t="t" r="r" b="b"/>
              <a:pathLst>
                <a:path w="12155" h="10798" extrusionOk="0">
                  <a:moveTo>
                    <a:pt x="9987" y="1"/>
                  </a:moveTo>
                  <a:cubicBezTo>
                    <a:pt x="9522" y="1"/>
                    <a:pt x="8974" y="187"/>
                    <a:pt x="8359" y="639"/>
                  </a:cubicBezTo>
                  <a:cubicBezTo>
                    <a:pt x="6535" y="1977"/>
                    <a:pt x="4651" y="2585"/>
                    <a:pt x="3344" y="2919"/>
                  </a:cubicBezTo>
                  <a:cubicBezTo>
                    <a:pt x="3222" y="2949"/>
                    <a:pt x="3100" y="3010"/>
                    <a:pt x="2979" y="3010"/>
                  </a:cubicBezTo>
                  <a:cubicBezTo>
                    <a:pt x="2888" y="3040"/>
                    <a:pt x="2796" y="3071"/>
                    <a:pt x="2675" y="3071"/>
                  </a:cubicBezTo>
                  <a:cubicBezTo>
                    <a:pt x="2432" y="3132"/>
                    <a:pt x="2158" y="3253"/>
                    <a:pt x="1854" y="3253"/>
                  </a:cubicBezTo>
                  <a:cubicBezTo>
                    <a:pt x="1765" y="3271"/>
                    <a:pt x="1676" y="3278"/>
                    <a:pt x="1588" y="3278"/>
                  </a:cubicBezTo>
                  <a:cubicBezTo>
                    <a:pt x="1375" y="3278"/>
                    <a:pt x="1166" y="3235"/>
                    <a:pt x="973" y="3192"/>
                  </a:cubicBezTo>
                  <a:lnTo>
                    <a:pt x="851" y="3192"/>
                  </a:lnTo>
                  <a:cubicBezTo>
                    <a:pt x="699" y="3253"/>
                    <a:pt x="851" y="3618"/>
                    <a:pt x="699" y="3618"/>
                  </a:cubicBezTo>
                  <a:cubicBezTo>
                    <a:pt x="574" y="3543"/>
                    <a:pt x="449" y="3489"/>
                    <a:pt x="324" y="3489"/>
                  </a:cubicBezTo>
                  <a:cubicBezTo>
                    <a:pt x="297" y="3489"/>
                    <a:pt x="270" y="3491"/>
                    <a:pt x="243" y="3496"/>
                  </a:cubicBezTo>
                  <a:cubicBezTo>
                    <a:pt x="91" y="3527"/>
                    <a:pt x="0" y="3709"/>
                    <a:pt x="61" y="3831"/>
                  </a:cubicBezTo>
                  <a:lnTo>
                    <a:pt x="182" y="3952"/>
                  </a:lnTo>
                  <a:cubicBezTo>
                    <a:pt x="213" y="4013"/>
                    <a:pt x="213" y="4104"/>
                    <a:pt x="243" y="4226"/>
                  </a:cubicBezTo>
                  <a:cubicBezTo>
                    <a:pt x="304" y="5290"/>
                    <a:pt x="182" y="6293"/>
                    <a:pt x="182" y="7357"/>
                  </a:cubicBezTo>
                  <a:cubicBezTo>
                    <a:pt x="243" y="8512"/>
                    <a:pt x="547" y="9606"/>
                    <a:pt x="912" y="10700"/>
                  </a:cubicBezTo>
                  <a:cubicBezTo>
                    <a:pt x="930" y="10771"/>
                    <a:pt x="955" y="10798"/>
                    <a:pt x="983" y="10798"/>
                  </a:cubicBezTo>
                  <a:cubicBezTo>
                    <a:pt x="1051" y="10798"/>
                    <a:pt x="1134" y="10635"/>
                    <a:pt x="1155" y="10548"/>
                  </a:cubicBezTo>
                  <a:cubicBezTo>
                    <a:pt x="1246" y="10396"/>
                    <a:pt x="1277" y="10244"/>
                    <a:pt x="1277" y="10092"/>
                  </a:cubicBezTo>
                  <a:cubicBezTo>
                    <a:pt x="1277" y="10062"/>
                    <a:pt x="1277" y="10031"/>
                    <a:pt x="1307" y="10001"/>
                  </a:cubicBezTo>
                  <a:cubicBezTo>
                    <a:pt x="1335" y="9960"/>
                    <a:pt x="1368" y="9944"/>
                    <a:pt x="1402" y="9944"/>
                  </a:cubicBezTo>
                  <a:cubicBezTo>
                    <a:pt x="1444" y="9944"/>
                    <a:pt x="1487" y="9968"/>
                    <a:pt x="1520" y="10001"/>
                  </a:cubicBezTo>
                  <a:cubicBezTo>
                    <a:pt x="1550" y="10031"/>
                    <a:pt x="1581" y="10092"/>
                    <a:pt x="1672" y="10153"/>
                  </a:cubicBezTo>
                  <a:cubicBezTo>
                    <a:pt x="1704" y="10175"/>
                    <a:pt x="1744" y="10185"/>
                    <a:pt x="1786" y="10185"/>
                  </a:cubicBezTo>
                  <a:cubicBezTo>
                    <a:pt x="1863" y="10185"/>
                    <a:pt x="1947" y="10151"/>
                    <a:pt x="2006" y="10092"/>
                  </a:cubicBezTo>
                  <a:cubicBezTo>
                    <a:pt x="2067" y="10031"/>
                    <a:pt x="2158" y="9879"/>
                    <a:pt x="2158" y="9758"/>
                  </a:cubicBezTo>
                  <a:lnTo>
                    <a:pt x="2158" y="9424"/>
                  </a:lnTo>
                  <a:cubicBezTo>
                    <a:pt x="2097" y="9089"/>
                    <a:pt x="2037" y="8724"/>
                    <a:pt x="2189" y="8420"/>
                  </a:cubicBezTo>
                  <a:cubicBezTo>
                    <a:pt x="2310" y="8208"/>
                    <a:pt x="2493" y="8056"/>
                    <a:pt x="2675" y="7904"/>
                  </a:cubicBezTo>
                  <a:cubicBezTo>
                    <a:pt x="2948" y="7661"/>
                    <a:pt x="3252" y="7357"/>
                    <a:pt x="3404" y="7022"/>
                  </a:cubicBezTo>
                  <a:cubicBezTo>
                    <a:pt x="3556" y="6688"/>
                    <a:pt x="3556" y="6262"/>
                    <a:pt x="3313" y="5958"/>
                  </a:cubicBezTo>
                  <a:cubicBezTo>
                    <a:pt x="3222" y="5776"/>
                    <a:pt x="2979" y="5624"/>
                    <a:pt x="3009" y="5411"/>
                  </a:cubicBezTo>
                  <a:cubicBezTo>
                    <a:pt x="3009" y="5320"/>
                    <a:pt x="3100" y="5229"/>
                    <a:pt x="3161" y="5168"/>
                  </a:cubicBezTo>
                  <a:cubicBezTo>
                    <a:pt x="3526" y="4864"/>
                    <a:pt x="4012" y="4834"/>
                    <a:pt x="4468" y="4834"/>
                  </a:cubicBezTo>
                  <a:cubicBezTo>
                    <a:pt x="5114" y="4789"/>
                    <a:pt x="5775" y="4761"/>
                    <a:pt x="6417" y="4761"/>
                  </a:cubicBezTo>
                  <a:cubicBezTo>
                    <a:pt x="6652" y="4761"/>
                    <a:pt x="6885" y="4765"/>
                    <a:pt x="7113" y="4773"/>
                  </a:cubicBezTo>
                  <a:cubicBezTo>
                    <a:pt x="7508" y="4834"/>
                    <a:pt x="7933" y="4864"/>
                    <a:pt x="8298" y="4895"/>
                  </a:cubicBezTo>
                  <a:cubicBezTo>
                    <a:pt x="8602" y="4895"/>
                    <a:pt x="8906" y="5077"/>
                    <a:pt x="8936" y="5351"/>
                  </a:cubicBezTo>
                  <a:cubicBezTo>
                    <a:pt x="8997" y="5472"/>
                    <a:pt x="8936" y="5533"/>
                    <a:pt x="8997" y="5654"/>
                  </a:cubicBezTo>
                  <a:cubicBezTo>
                    <a:pt x="9028" y="5746"/>
                    <a:pt x="9088" y="5806"/>
                    <a:pt x="9180" y="5898"/>
                  </a:cubicBezTo>
                  <a:cubicBezTo>
                    <a:pt x="9332" y="6080"/>
                    <a:pt x="9423" y="6293"/>
                    <a:pt x="9484" y="6566"/>
                  </a:cubicBezTo>
                  <a:cubicBezTo>
                    <a:pt x="9575" y="6870"/>
                    <a:pt x="9636" y="7144"/>
                    <a:pt x="9696" y="7448"/>
                  </a:cubicBezTo>
                  <a:cubicBezTo>
                    <a:pt x="9787" y="7265"/>
                    <a:pt x="9818" y="7113"/>
                    <a:pt x="9848" y="6901"/>
                  </a:cubicBezTo>
                  <a:cubicBezTo>
                    <a:pt x="9909" y="6810"/>
                    <a:pt x="9939" y="6688"/>
                    <a:pt x="9939" y="6566"/>
                  </a:cubicBezTo>
                  <a:cubicBezTo>
                    <a:pt x="10213" y="5624"/>
                    <a:pt x="10669" y="4135"/>
                    <a:pt x="11338" y="3192"/>
                  </a:cubicBezTo>
                  <a:cubicBezTo>
                    <a:pt x="12154" y="2026"/>
                    <a:pt x="11521" y="1"/>
                    <a:pt x="9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8402375" y="2335125"/>
              <a:ext cx="50200" cy="67575"/>
            </a:xfrm>
            <a:custGeom>
              <a:avLst/>
              <a:gdLst/>
              <a:ahLst/>
              <a:cxnLst/>
              <a:rect l="l" t="t" r="r" b="b"/>
              <a:pathLst>
                <a:path w="2008" h="2703" extrusionOk="0">
                  <a:moveTo>
                    <a:pt x="759" y="0"/>
                  </a:moveTo>
                  <a:cubicBezTo>
                    <a:pt x="232" y="0"/>
                    <a:pt x="1" y="1103"/>
                    <a:pt x="153" y="1715"/>
                  </a:cubicBezTo>
                  <a:cubicBezTo>
                    <a:pt x="305" y="2171"/>
                    <a:pt x="640" y="2566"/>
                    <a:pt x="1035" y="2657"/>
                  </a:cubicBezTo>
                  <a:cubicBezTo>
                    <a:pt x="1065" y="2688"/>
                    <a:pt x="1111" y="2703"/>
                    <a:pt x="1156" y="2703"/>
                  </a:cubicBezTo>
                  <a:cubicBezTo>
                    <a:pt x="1202" y="2703"/>
                    <a:pt x="1248" y="2688"/>
                    <a:pt x="1278" y="2657"/>
                  </a:cubicBezTo>
                  <a:cubicBezTo>
                    <a:pt x="2008" y="2292"/>
                    <a:pt x="1643" y="529"/>
                    <a:pt x="1096" y="134"/>
                  </a:cubicBezTo>
                  <a:cubicBezTo>
                    <a:pt x="973" y="41"/>
                    <a:pt x="861" y="0"/>
                    <a:pt x="759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76"/>
            <p:cNvSpPr/>
            <p:nvPr/>
          </p:nvSpPr>
          <p:spPr>
            <a:xfrm>
              <a:off x="8406500" y="2355025"/>
              <a:ext cx="72675" cy="62625"/>
            </a:xfrm>
            <a:custGeom>
              <a:avLst/>
              <a:gdLst/>
              <a:ahLst/>
              <a:cxnLst/>
              <a:rect l="l" t="t" r="r" b="b"/>
              <a:pathLst>
                <a:path w="2907" h="2505" extrusionOk="0">
                  <a:moveTo>
                    <a:pt x="785" y="1"/>
                  </a:moveTo>
                  <a:cubicBezTo>
                    <a:pt x="650" y="1"/>
                    <a:pt x="518" y="55"/>
                    <a:pt x="414" y="159"/>
                  </a:cubicBezTo>
                  <a:cubicBezTo>
                    <a:pt x="1" y="600"/>
                    <a:pt x="261" y="1339"/>
                    <a:pt x="834" y="1339"/>
                  </a:cubicBezTo>
                  <a:cubicBezTo>
                    <a:pt x="893" y="1339"/>
                    <a:pt x="956" y="1331"/>
                    <a:pt x="1022" y="1314"/>
                  </a:cubicBezTo>
                  <a:cubicBezTo>
                    <a:pt x="1083" y="1618"/>
                    <a:pt x="1326" y="1800"/>
                    <a:pt x="1539" y="1983"/>
                  </a:cubicBezTo>
                  <a:cubicBezTo>
                    <a:pt x="1782" y="2165"/>
                    <a:pt x="2025" y="2408"/>
                    <a:pt x="2329" y="2469"/>
                  </a:cubicBezTo>
                  <a:cubicBezTo>
                    <a:pt x="2403" y="2490"/>
                    <a:pt x="2477" y="2504"/>
                    <a:pt x="2546" y="2504"/>
                  </a:cubicBezTo>
                  <a:cubicBezTo>
                    <a:pt x="2675" y="2504"/>
                    <a:pt x="2786" y="2456"/>
                    <a:pt x="2846" y="2317"/>
                  </a:cubicBezTo>
                  <a:cubicBezTo>
                    <a:pt x="2906" y="2135"/>
                    <a:pt x="2724" y="1983"/>
                    <a:pt x="2602" y="1861"/>
                  </a:cubicBezTo>
                  <a:cubicBezTo>
                    <a:pt x="2268" y="1618"/>
                    <a:pt x="1934" y="1314"/>
                    <a:pt x="1569" y="1040"/>
                  </a:cubicBezTo>
                  <a:cubicBezTo>
                    <a:pt x="1508" y="1010"/>
                    <a:pt x="1478" y="919"/>
                    <a:pt x="1417" y="858"/>
                  </a:cubicBezTo>
                  <a:cubicBezTo>
                    <a:pt x="1326" y="554"/>
                    <a:pt x="1417" y="281"/>
                    <a:pt x="1083" y="98"/>
                  </a:cubicBezTo>
                  <a:cubicBezTo>
                    <a:pt x="991" y="33"/>
                    <a:pt x="887" y="1"/>
                    <a:pt x="785" y="1"/>
                  </a:cubicBezTo>
                  <a:close/>
                </a:path>
              </a:pathLst>
            </a:custGeom>
            <a:solidFill>
              <a:srgbClr val="23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76"/>
            <p:cNvSpPr/>
            <p:nvPr/>
          </p:nvSpPr>
          <p:spPr>
            <a:xfrm>
              <a:off x="8420625" y="2365075"/>
              <a:ext cx="8400" cy="23575"/>
            </a:xfrm>
            <a:custGeom>
              <a:avLst/>
              <a:gdLst/>
              <a:ahLst/>
              <a:cxnLst/>
              <a:rect l="l" t="t" r="r" b="b"/>
              <a:pathLst>
                <a:path w="336" h="943" extrusionOk="0">
                  <a:moveTo>
                    <a:pt x="183" y="0"/>
                  </a:moveTo>
                  <a:cubicBezTo>
                    <a:pt x="92" y="31"/>
                    <a:pt x="62" y="61"/>
                    <a:pt x="31" y="152"/>
                  </a:cubicBezTo>
                  <a:cubicBezTo>
                    <a:pt x="1" y="213"/>
                    <a:pt x="1" y="304"/>
                    <a:pt x="1" y="365"/>
                  </a:cubicBezTo>
                  <a:cubicBezTo>
                    <a:pt x="1" y="547"/>
                    <a:pt x="1" y="912"/>
                    <a:pt x="214" y="942"/>
                  </a:cubicBezTo>
                  <a:cubicBezTo>
                    <a:pt x="244" y="699"/>
                    <a:pt x="214" y="456"/>
                    <a:pt x="305" y="213"/>
                  </a:cubicBezTo>
                  <a:cubicBezTo>
                    <a:pt x="335" y="152"/>
                    <a:pt x="335" y="91"/>
                    <a:pt x="335" y="61"/>
                  </a:cubicBezTo>
                  <a:cubicBezTo>
                    <a:pt x="335" y="31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76"/>
            <p:cNvSpPr/>
            <p:nvPr/>
          </p:nvSpPr>
          <p:spPr>
            <a:xfrm>
              <a:off x="8433550" y="2365075"/>
              <a:ext cx="40300" cy="44100"/>
            </a:xfrm>
            <a:custGeom>
              <a:avLst/>
              <a:gdLst/>
              <a:ahLst/>
              <a:cxnLst/>
              <a:rect l="l" t="t" r="r" b="b"/>
              <a:pathLst>
                <a:path w="1612" h="1764" extrusionOk="0">
                  <a:moveTo>
                    <a:pt x="92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31" y="61"/>
                    <a:pt x="1" y="638"/>
                    <a:pt x="305" y="851"/>
                  </a:cubicBezTo>
                  <a:lnTo>
                    <a:pt x="1551" y="1763"/>
                  </a:lnTo>
                  <a:lnTo>
                    <a:pt x="1612" y="1702"/>
                  </a:lnTo>
                  <a:lnTo>
                    <a:pt x="335" y="790"/>
                  </a:lnTo>
                  <a:cubicBezTo>
                    <a:pt x="122" y="608"/>
                    <a:pt x="122" y="31"/>
                    <a:pt x="122" y="31"/>
                  </a:cubicBezTo>
                  <a:cubicBezTo>
                    <a:pt x="122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76"/>
            <p:cNvSpPr/>
            <p:nvPr/>
          </p:nvSpPr>
          <p:spPr>
            <a:xfrm>
              <a:off x="8434325" y="2506400"/>
              <a:ext cx="205950" cy="147450"/>
            </a:xfrm>
            <a:custGeom>
              <a:avLst/>
              <a:gdLst/>
              <a:ahLst/>
              <a:cxnLst/>
              <a:rect l="l" t="t" r="r" b="b"/>
              <a:pathLst>
                <a:path w="8238" h="5898" extrusionOk="0">
                  <a:moveTo>
                    <a:pt x="578" y="1"/>
                  </a:moveTo>
                  <a:lnTo>
                    <a:pt x="0" y="2736"/>
                  </a:lnTo>
                  <a:lnTo>
                    <a:pt x="2888" y="5897"/>
                  </a:lnTo>
                  <a:lnTo>
                    <a:pt x="3800" y="5442"/>
                  </a:lnTo>
                  <a:lnTo>
                    <a:pt x="4894" y="5472"/>
                  </a:lnTo>
                  <a:lnTo>
                    <a:pt x="5562" y="5381"/>
                  </a:lnTo>
                  <a:cubicBezTo>
                    <a:pt x="6474" y="4986"/>
                    <a:pt x="6930" y="3466"/>
                    <a:pt x="6930" y="3466"/>
                  </a:cubicBezTo>
                  <a:lnTo>
                    <a:pt x="8025" y="4834"/>
                  </a:lnTo>
                  <a:lnTo>
                    <a:pt x="8237" y="2432"/>
                  </a:lnTo>
                  <a:lnTo>
                    <a:pt x="6778" y="517"/>
                  </a:lnTo>
                  <a:lnTo>
                    <a:pt x="5319" y="4773"/>
                  </a:lnTo>
                  <a:lnTo>
                    <a:pt x="4651" y="307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76"/>
            <p:cNvSpPr/>
            <p:nvPr/>
          </p:nvSpPr>
          <p:spPr>
            <a:xfrm>
              <a:off x="8338575" y="3319500"/>
              <a:ext cx="90450" cy="72025"/>
            </a:xfrm>
            <a:custGeom>
              <a:avLst/>
              <a:gdLst/>
              <a:ahLst/>
              <a:cxnLst/>
              <a:rect l="l" t="t" r="r" b="b"/>
              <a:pathLst>
                <a:path w="3618" h="2881" extrusionOk="0">
                  <a:moveTo>
                    <a:pt x="2523" y="0"/>
                  </a:moveTo>
                  <a:lnTo>
                    <a:pt x="0" y="1216"/>
                  </a:lnTo>
                  <a:lnTo>
                    <a:pt x="395" y="2827"/>
                  </a:lnTo>
                  <a:cubicBezTo>
                    <a:pt x="614" y="2864"/>
                    <a:pt x="820" y="2881"/>
                    <a:pt x="1014" y="2881"/>
                  </a:cubicBezTo>
                  <a:cubicBezTo>
                    <a:pt x="2893" y="2881"/>
                    <a:pt x="3617" y="1307"/>
                    <a:pt x="3617" y="1307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76"/>
            <p:cNvSpPr/>
            <p:nvPr/>
          </p:nvSpPr>
          <p:spPr>
            <a:xfrm>
              <a:off x="8141000" y="2593275"/>
              <a:ext cx="291825" cy="768800"/>
            </a:xfrm>
            <a:custGeom>
              <a:avLst/>
              <a:gdLst/>
              <a:ahLst/>
              <a:cxnLst/>
              <a:rect l="l" t="t" r="r" b="b"/>
              <a:pathLst>
                <a:path w="11673" h="30752" extrusionOk="0">
                  <a:moveTo>
                    <a:pt x="8675" y="1"/>
                  </a:moveTo>
                  <a:cubicBezTo>
                    <a:pt x="7994" y="1"/>
                    <a:pt x="7092" y="296"/>
                    <a:pt x="5927" y="1359"/>
                  </a:cubicBezTo>
                  <a:cubicBezTo>
                    <a:pt x="3830" y="3243"/>
                    <a:pt x="0" y="15158"/>
                    <a:pt x="0" y="15857"/>
                  </a:cubicBezTo>
                  <a:cubicBezTo>
                    <a:pt x="0" y="16556"/>
                    <a:pt x="851" y="18076"/>
                    <a:pt x="1520" y="19018"/>
                  </a:cubicBezTo>
                  <a:cubicBezTo>
                    <a:pt x="2250" y="19961"/>
                    <a:pt x="7721" y="30751"/>
                    <a:pt x="7721" y="30751"/>
                  </a:cubicBezTo>
                  <a:cubicBezTo>
                    <a:pt x="10122" y="30478"/>
                    <a:pt x="10973" y="28745"/>
                    <a:pt x="10973" y="28745"/>
                  </a:cubicBezTo>
                  <a:lnTo>
                    <a:pt x="5441" y="15553"/>
                  </a:lnTo>
                  <a:cubicBezTo>
                    <a:pt x="7083" y="13426"/>
                    <a:pt x="10487" y="4459"/>
                    <a:pt x="10487" y="4459"/>
                  </a:cubicBezTo>
                  <a:cubicBezTo>
                    <a:pt x="11672" y="2271"/>
                    <a:pt x="10517" y="690"/>
                    <a:pt x="9909" y="325"/>
                  </a:cubicBezTo>
                  <a:cubicBezTo>
                    <a:pt x="9625" y="190"/>
                    <a:pt x="9221" y="1"/>
                    <a:pt x="8675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76"/>
            <p:cNvSpPr/>
            <p:nvPr/>
          </p:nvSpPr>
          <p:spPr>
            <a:xfrm>
              <a:off x="8273975" y="2597025"/>
              <a:ext cx="155800" cy="705000"/>
            </a:xfrm>
            <a:custGeom>
              <a:avLst/>
              <a:gdLst/>
              <a:ahLst/>
              <a:cxnLst/>
              <a:rect l="l" t="t" r="r" b="b"/>
              <a:pathLst>
                <a:path w="6232" h="28200" extrusionOk="0">
                  <a:moveTo>
                    <a:pt x="4180" y="0"/>
                  </a:moveTo>
                  <a:cubicBezTo>
                    <a:pt x="4150" y="0"/>
                    <a:pt x="4119" y="8"/>
                    <a:pt x="4104" y="23"/>
                  </a:cubicBezTo>
                  <a:cubicBezTo>
                    <a:pt x="4074" y="54"/>
                    <a:pt x="4074" y="145"/>
                    <a:pt x="4104" y="175"/>
                  </a:cubicBezTo>
                  <a:cubicBezTo>
                    <a:pt x="5958" y="1877"/>
                    <a:pt x="5107" y="4127"/>
                    <a:pt x="4651" y="5342"/>
                  </a:cubicBezTo>
                  <a:cubicBezTo>
                    <a:pt x="4560" y="5525"/>
                    <a:pt x="4499" y="5707"/>
                    <a:pt x="4438" y="5829"/>
                  </a:cubicBezTo>
                  <a:cubicBezTo>
                    <a:pt x="4226" y="6619"/>
                    <a:pt x="31" y="15282"/>
                    <a:pt x="1" y="15373"/>
                  </a:cubicBezTo>
                  <a:lnTo>
                    <a:pt x="1" y="15434"/>
                  </a:lnTo>
                  <a:lnTo>
                    <a:pt x="5289" y="28109"/>
                  </a:lnTo>
                  <a:cubicBezTo>
                    <a:pt x="5320" y="28139"/>
                    <a:pt x="5350" y="28170"/>
                    <a:pt x="5411" y="28170"/>
                  </a:cubicBezTo>
                  <a:cubicBezTo>
                    <a:pt x="5411" y="28170"/>
                    <a:pt x="5441" y="28170"/>
                    <a:pt x="5411" y="28200"/>
                  </a:cubicBezTo>
                  <a:cubicBezTo>
                    <a:pt x="5472" y="28170"/>
                    <a:pt x="5502" y="28139"/>
                    <a:pt x="5472" y="28048"/>
                  </a:cubicBezTo>
                  <a:lnTo>
                    <a:pt x="244" y="15434"/>
                  </a:lnTo>
                  <a:cubicBezTo>
                    <a:pt x="578" y="14674"/>
                    <a:pt x="4408" y="6741"/>
                    <a:pt x="4651" y="5920"/>
                  </a:cubicBezTo>
                  <a:cubicBezTo>
                    <a:pt x="4682" y="5798"/>
                    <a:pt x="4742" y="5616"/>
                    <a:pt x="4833" y="5403"/>
                  </a:cubicBezTo>
                  <a:cubicBezTo>
                    <a:pt x="5289" y="4279"/>
                    <a:pt x="6232" y="1817"/>
                    <a:pt x="4256" y="23"/>
                  </a:cubicBezTo>
                  <a:cubicBezTo>
                    <a:pt x="4241" y="8"/>
                    <a:pt x="4210" y="0"/>
                    <a:pt x="4180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76"/>
            <p:cNvSpPr/>
            <p:nvPr/>
          </p:nvSpPr>
          <p:spPr>
            <a:xfrm>
              <a:off x="8182800" y="2980575"/>
              <a:ext cx="93475" cy="23575"/>
            </a:xfrm>
            <a:custGeom>
              <a:avLst/>
              <a:gdLst/>
              <a:ahLst/>
              <a:cxnLst/>
              <a:rect l="l" t="t" r="r" b="b"/>
              <a:pathLst>
                <a:path w="3739" h="943" extrusionOk="0">
                  <a:moveTo>
                    <a:pt x="2999" y="0"/>
                  </a:moveTo>
                  <a:cubicBezTo>
                    <a:pt x="1985" y="0"/>
                    <a:pt x="975" y="245"/>
                    <a:pt x="91" y="700"/>
                  </a:cubicBezTo>
                  <a:cubicBezTo>
                    <a:pt x="30" y="760"/>
                    <a:pt x="0" y="821"/>
                    <a:pt x="30" y="852"/>
                  </a:cubicBezTo>
                  <a:cubicBezTo>
                    <a:pt x="61" y="882"/>
                    <a:pt x="122" y="943"/>
                    <a:pt x="152" y="943"/>
                  </a:cubicBezTo>
                  <a:lnTo>
                    <a:pt x="182" y="912"/>
                  </a:lnTo>
                  <a:cubicBezTo>
                    <a:pt x="1088" y="447"/>
                    <a:pt x="2081" y="223"/>
                    <a:pt x="3088" y="223"/>
                  </a:cubicBezTo>
                  <a:cubicBezTo>
                    <a:pt x="3264" y="223"/>
                    <a:pt x="3441" y="230"/>
                    <a:pt x="3617" y="244"/>
                  </a:cubicBezTo>
                  <a:cubicBezTo>
                    <a:pt x="3648" y="244"/>
                    <a:pt x="3739" y="213"/>
                    <a:pt x="3739" y="153"/>
                  </a:cubicBezTo>
                  <a:cubicBezTo>
                    <a:pt x="3739" y="92"/>
                    <a:pt x="3678" y="31"/>
                    <a:pt x="3617" y="31"/>
                  </a:cubicBezTo>
                  <a:cubicBezTo>
                    <a:pt x="3412" y="10"/>
                    <a:pt x="3205" y="0"/>
                    <a:pt x="299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76"/>
            <p:cNvSpPr/>
            <p:nvPr/>
          </p:nvSpPr>
          <p:spPr>
            <a:xfrm>
              <a:off x="8213950" y="2972225"/>
              <a:ext cx="47900" cy="6100"/>
            </a:xfrm>
            <a:custGeom>
              <a:avLst/>
              <a:gdLst/>
              <a:ahLst/>
              <a:cxnLst/>
              <a:rect l="l" t="t" r="r" b="b"/>
              <a:pathLst>
                <a:path w="1916" h="244" extrusionOk="0">
                  <a:moveTo>
                    <a:pt x="122" y="0"/>
                  </a:moveTo>
                  <a:cubicBezTo>
                    <a:pt x="61" y="0"/>
                    <a:pt x="0" y="61"/>
                    <a:pt x="0" y="122"/>
                  </a:cubicBezTo>
                  <a:cubicBezTo>
                    <a:pt x="0" y="213"/>
                    <a:pt x="61" y="243"/>
                    <a:pt x="122" y="243"/>
                  </a:cubicBezTo>
                  <a:lnTo>
                    <a:pt x="1794" y="243"/>
                  </a:lnTo>
                  <a:cubicBezTo>
                    <a:pt x="1824" y="243"/>
                    <a:pt x="1915" y="183"/>
                    <a:pt x="1915" y="122"/>
                  </a:cubicBezTo>
                  <a:cubicBezTo>
                    <a:pt x="1915" y="61"/>
                    <a:pt x="1885" y="0"/>
                    <a:pt x="179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76"/>
            <p:cNvSpPr/>
            <p:nvPr/>
          </p:nvSpPr>
          <p:spPr>
            <a:xfrm>
              <a:off x="8242825" y="2997300"/>
              <a:ext cx="19025" cy="7625"/>
            </a:xfrm>
            <a:custGeom>
              <a:avLst/>
              <a:gdLst/>
              <a:ahLst/>
              <a:cxnLst/>
              <a:rect l="l" t="t" r="r" b="b"/>
              <a:pathLst>
                <a:path w="761" h="305" extrusionOk="0">
                  <a:moveTo>
                    <a:pt x="639" y="0"/>
                  </a:moveTo>
                  <a:cubicBezTo>
                    <a:pt x="456" y="0"/>
                    <a:pt x="274" y="0"/>
                    <a:pt x="61" y="91"/>
                  </a:cubicBezTo>
                  <a:cubicBezTo>
                    <a:pt x="0" y="122"/>
                    <a:pt x="0" y="152"/>
                    <a:pt x="0" y="243"/>
                  </a:cubicBezTo>
                  <a:cubicBezTo>
                    <a:pt x="31" y="274"/>
                    <a:pt x="61" y="304"/>
                    <a:pt x="122" y="304"/>
                  </a:cubicBezTo>
                  <a:cubicBezTo>
                    <a:pt x="304" y="243"/>
                    <a:pt x="456" y="243"/>
                    <a:pt x="639" y="243"/>
                  </a:cubicBezTo>
                  <a:cubicBezTo>
                    <a:pt x="730" y="243"/>
                    <a:pt x="760" y="183"/>
                    <a:pt x="760" y="122"/>
                  </a:cubicBezTo>
                  <a:cubicBezTo>
                    <a:pt x="760" y="91"/>
                    <a:pt x="730" y="0"/>
                    <a:pt x="63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76"/>
            <p:cNvSpPr/>
            <p:nvPr/>
          </p:nvSpPr>
          <p:spPr>
            <a:xfrm>
              <a:off x="8400875" y="2611275"/>
              <a:ext cx="30425" cy="130725"/>
            </a:xfrm>
            <a:custGeom>
              <a:avLst/>
              <a:gdLst/>
              <a:ahLst/>
              <a:cxnLst/>
              <a:rect l="l" t="t" r="r" b="b"/>
              <a:pathLst>
                <a:path w="1217" h="5229" extrusionOk="0">
                  <a:moveTo>
                    <a:pt x="882" y="0"/>
                  </a:moveTo>
                  <a:cubicBezTo>
                    <a:pt x="821" y="0"/>
                    <a:pt x="761" y="61"/>
                    <a:pt x="761" y="122"/>
                  </a:cubicBezTo>
                  <a:cubicBezTo>
                    <a:pt x="1004" y="1581"/>
                    <a:pt x="852" y="3070"/>
                    <a:pt x="365" y="4438"/>
                  </a:cubicBezTo>
                  <a:cubicBezTo>
                    <a:pt x="274" y="4620"/>
                    <a:pt x="153" y="4833"/>
                    <a:pt x="61" y="5046"/>
                  </a:cubicBezTo>
                  <a:cubicBezTo>
                    <a:pt x="1" y="5076"/>
                    <a:pt x="61" y="5137"/>
                    <a:pt x="92" y="5198"/>
                  </a:cubicBezTo>
                  <a:lnTo>
                    <a:pt x="183" y="5198"/>
                  </a:lnTo>
                  <a:cubicBezTo>
                    <a:pt x="200" y="5198"/>
                    <a:pt x="208" y="5178"/>
                    <a:pt x="217" y="5178"/>
                  </a:cubicBezTo>
                  <a:cubicBezTo>
                    <a:pt x="223" y="5178"/>
                    <a:pt x="231" y="5189"/>
                    <a:pt x="244" y="5228"/>
                  </a:cubicBezTo>
                  <a:cubicBezTo>
                    <a:pt x="365" y="4985"/>
                    <a:pt x="457" y="4772"/>
                    <a:pt x="548" y="4529"/>
                  </a:cubicBezTo>
                  <a:cubicBezTo>
                    <a:pt x="1065" y="3131"/>
                    <a:pt x="1216" y="1611"/>
                    <a:pt x="1004" y="122"/>
                  </a:cubicBezTo>
                  <a:cubicBezTo>
                    <a:pt x="1004" y="61"/>
                    <a:pt x="973" y="0"/>
                    <a:pt x="88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76"/>
            <p:cNvSpPr/>
            <p:nvPr/>
          </p:nvSpPr>
          <p:spPr>
            <a:xfrm>
              <a:off x="8438125" y="2548450"/>
              <a:ext cx="131475" cy="88675"/>
            </a:xfrm>
            <a:custGeom>
              <a:avLst/>
              <a:gdLst/>
              <a:ahLst/>
              <a:cxnLst/>
              <a:rect l="l" t="t" r="r" b="b"/>
              <a:pathLst>
                <a:path w="5259" h="3547" extrusionOk="0">
                  <a:moveTo>
                    <a:pt x="142" y="1"/>
                  </a:moveTo>
                  <a:cubicBezTo>
                    <a:pt x="122" y="1"/>
                    <a:pt x="104" y="8"/>
                    <a:pt x="91" y="21"/>
                  </a:cubicBezTo>
                  <a:cubicBezTo>
                    <a:pt x="0" y="51"/>
                    <a:pt x="0" y="142"/>
                    <a:pt x="30" y="173"/>
                  </a:cubicBezTo>
                  <a:cubicBezTo>
                    <a:pt x="1033" y="1632"/>
                    <a:pt x="3009" y="3182"/>
                    <a:pt x="3040" y="3182"/>
                  </a:cubicBezTo>
                  <a:cubicBezTo>
                    <a:pt x="3040" y="3212"/>
                    <a:pt x="3070" y="3212"/>
                    <a:pt x="3131" y="3212"/>
                  </a:cubicBezTo>
                  <a:cubicBezTo>
                    <a:pt x="3161" y="3212"/>
                    <a:pt x="3192" y="3212"/>
                    <a:pt x="3192" y="3182"/>
                  </a:cubicBezTo>
                  <a:lnTo>
                    <a:pt x="4012" y="1997"/>
                  </a:lnTo>
                  <a:lnTo>
                    <a:pt x="5015" y="3516"/>
                  </a:lnTo>
                  <a:cubicBezTo>
                    <a:pt x="5015" y="3547"/>
                    <a:pt x="5076" y="3547"/>
                    <a:pt x="5107" y="3547"/>
                  </a:cubicBezTo>
                  <a:cubicBezTo>
                    <a:pt x="5107" y="3547"/>
                    <a:pt x="5137" y="3547"/>
                    <a:pt x="5167" y="3486"/>
                  </a:cubicBezTo>
                  <a:cubicBezTo>
                    <a:pt x="5258" y="3456"/>
                    <a:pt x="5258" y="3364"/>
                    <a:pt x="5228" y="3334"/>
                  </a:cubicBezTo>
                  <a:lnTo>
                    <a:pt x="4103" y="1693"/>
                  </a:lnTo>
                  <a:cubicBezTo>
                    <a:pt x="4103" y="1662"/>
                    <a:pt x="4073" y="1662"/>
                    <a:pt x="4043" y="1662"/>
                  </a:cubicBezTo>
                  <a:cubicBezTo>
                    <a:pt x="4012" y="1662"/>
                    <a:pt x="4012" y="1662"/>
                    <a:pt x="3951" y="1693"/>
                  </a:cubicBezTo>
                  <a:lnTo>
                    <a:pt x="3131" y="2908"/>
                  </a:lnTo>
                  <a:cubicBezTo>
                    <a:pt x="2705" y="2605"/>
                    <a:pt x="1094" y="1328"/>
                    <a:pt x="243" y="51"/>
                  </a:cubicBezTo>
                  <a:cubicBezTo>
                    <a:pt x="208" y="16"/>
                    <a:pt x="172" y="1"/>
                    <a:pt x="1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76"/>
            <p:cNvSpPr/>
            <p:nvPr/>
          </p:nvSpPr>
          <p:spPr>
            <a:xfrm>
              <a:off x="8572625" y="2564150"/>
              <a:ext cx="66125" cy="76025"/>
            </a:xfrm>
            <a:custGeom>
              <a:avLst/>
              <a:gdLst/>
              <a:ahLst/>
              <a:cxnLst/>
              <a:rect l="l" t="t" r="r" b="b"/>
              <a:pathLst>
                <a:path w="2645" h="3041" extrusionOk="0">
                  <a:moveTo>
                    <a:pt x="2584" y="1"/>
                  </a:moveTo>
                  <a:cubicBezTo>
                    <a:pt x="2493" y="1"/>
                    <a:pt x="2462" y="1"/>
                    <a:pt x="2432" y="92"/>
                  </a:cubicBezTo>
                  <a:lnTo>
                    <a:pt x="1702" y="2159"/>
                  </a:lnTo>
                  <a:lnTo>
                    <a:pt x="821" y="1247"/>
                  </a:lnTo>
                  <a:cubicBezTo>
                    <a:pt x="790" y="1217"/>
                    <a:pt x="760" y="1217"/>
                    <a:pt x="699" y="1217"/>
                  </a:cubicBezTo>
                  <a:cubicBezTo>
                    <a:pt x="669" y="1217"/>
                    <a:pt x="638" y="1247"/>
                    <a:pt x="638" y="1308"/>
                  </a:cubicBezTo>
                  <a:lnTo>
                    <a:pt x="0" y="2888"/>
                  </a:lnTo>
                  <a:cubicBezTo>
                    <a:pt x="0" y="2980"/>
                    <a:pt x="0" y="3010"/>
                    <a:pt x="61" y="3040"/>
                  </a:cubicBezTo>
                  <a:lnTo>
                    <a:pt x="91" y="3040"/>
                  </a:lnTo>
                  <a:cubicBezTo>
                    <a:pt x="152" y="3040"/>
                    <a:pt x="213" y="3010"/>
                    <a:pt x="243" y="2980"/>
                  </a:cubicBezTo>
                  <a:lnTo>
                    <a:pt x="821" y="1551"/>
                  </a:lnTo>
                  <a:lnTo>
                    <a:pt x="1702" y="2463"/>
                  </a:lnTo>
                  <a:cubicBezTo>
                    <a:pt x="1733" y="2524"/>
                    <a:pt x="1763" y="2524"/>
                    <a:pt x="1824" y="2524"/>
                  </a:cubicBezTo>
                  <a:cubicBezTo>
                    <a:pt x="1854" y="2524"/>
                    <a:pt x="1885" y="2463"/>
                    <a:pt x="1885" y="2432"/>
                  </a:cubicBezTo>
                  <a:lnTo>
                    <a:pt x="2645" y="153"/>
                  </a:lnTo>
                  <a:cubicBezTo>
                    <a:pt x="2645" y="92"/>
                    <a:pt x="2645" y="31"/>
                    <a:pt x="2584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76"/>
            <p:cNvSpPr/>
            <p:nvPr/>
          </p:nvSpPr>
          <p:spPr>
            <a:xfrm>
              <a:off x="8567300" y="2640900"/>
              <a:ext cx="43325" cy="643650"/>
            </a:xfrm>
            <a:custGeom>
              <a:avLst/>
              <a:gdLst/>
              <a:ahLst/>
              <a:cxnLst/>
              <a:rect l="l" t="t" r="r" b="b"/>
              <a:pathLst>
                <a:path w="1733" h="25746" extrusionOk="0">
                  <a:moveTo>
                    <a:pt x="91" y="1"/>
                  </a:moveTo>
                  <a:cubicBezTo>
                    <a:pt x="61" y="62"/>
                    <a:pt x="0" y="92"/>
                    <a:pt x="0" y="153"/>
                  </a:cubicBezTo>
                  <a:cubicBezTo>
                    <a:pt x="0" y="214"/>
                    <a:pt x="1277" y="4925"/>
                    <a:pt x="821" y="10031"/>
                  </a:cubicBezTo>
                  <a:cubicBezTo>
                    <a:pt x="304" y="15411"/>
                    <a:pt x="669" y="23010"/>
                    <a:pt x="1490" y="25655"/>
                  </a:cubicBezTo>
                  <a:cubicBezTo>
                    <a:pt x="1520" y="25685"/>
                    <a:pt x="1581" y="25746"/>
                    <a:pt x="1611" y="25746"/>
                  </a:cubicBezTo>
                  <a:cubicBezTo>
                    <a:pt x="1672" y="25746"/>
                    <a:pt x="1733" y="25655"/>
                    <a:pt x="1733" y="25533"/>
                  </a:cubicBezTo>
                  <a:cubicBezTo>
                    <a:pt x="882" y="22919"/>
                    <a:pt x="547" y="15351"/>
                    <a:pt x="1034" y="10031"/>
                  </a:cubicBezTo>
                  <a:cubicBezTo>
                    <a:pt x="1520" y="4864"/>
                    <a:pt x="243" y="122"/>
                    <a:pt x="243" y="92"/>
                  </a:cubicBezTo>
                  <a:cubicBezTo>
                    <a:pt x="213" y="62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76"/>
            <p:cNvSpPr/>
            <p:nvPr/>
          </p:nvSpPr>
          <p:spPr>
            <a:xfrm>
              <a:off x="8425200" y="2773125"/>
              <a:ext cx="119325" cy="29675"/>
            </a:xfrm>
            <a:custGeom>
              <a:avLst/>
              <a:gdLst/>
              <a:ahLst/>
              <a:cxnLst/>
              <a:rect l="l" t="t" r="r" b="b"/>
              <a:pathLst>
                <a:path w="4773" h="1187" extrusionOk="0">
                  <a:moveTo>
                    <a:pt x="4468" y="244"/>
                  </a:moveTo>
                  <a:lnTo>
                    <a:pt x="4529" y="912"/>
                  </a:lnTo>
                  <a:lnTo>
                    <a:pt x="213" y="943"/>
                  </a:lnTo>
                  <a:lnTo>
                    <a:pt x="213" y="274"/>
                  </a:lnTo>
                  <a:lnTo>
                    <a:pt x="4468" y="244"/>
                  </a:lnTo>
                  <a:close/>
                  <a:moveTo>
                    <a:pt x="4590" y="1"/>
                  </a:moveTo>
                  <a:lnTo>
                    <a:pt x="122" y="31"/>
                  </a:lnTo>
                  <a:cubicBezTo>
                    <a:pt x="31" y="31"/>
                    <a:pt x="0" y="92"/>
                    <a:pt x="0" y="153"/>
                  </a:cubicBezTo>
                  <a:lnTo>
                    <a:pt x="0" y="1064"/>
                  </a:lnTo>
                  <a:cubicBezTo>
                    <a:pt x="0" y="1095"/>
                    <a:pt x="0" y="1095"/>
                    <a:pt x="31" y="1156"/>
                  </a:cubicBezTo>
                  <a:cubicBezTo>
                    <a:pt x="31" y="1186"/>
                    <a:pt x="61" y="1186"/>
                    <a:pt x="122" y="1186"/>
                  </a:cubicBezTo>
                  <a:lnTo>
                    <a:pt x="4651" y="1156"/>
                  </a:lnTo>
                  <a:cubicBezTo>
                    <a:pt x="4712" y="1156"/>
                    <a:pt x="4712" y="1156"/>
                    <a:pt x="4742" y="1095"/>
                  </a:cubicBezTo>
                  <a:cubicBezTo>
                    <a:pt x="4772" y="1095"/>
                    <a:pt x="4772" y="1064"/>
                    <a:pt x="4772" y="1034"/>
                  </a:cubicBezTo>
                  <a:lnTo>
                    <a:pt x="4712" y="122"/>
                  </a:lnTo>
                  <a:cubicBezTo>
                    <a:pt x="4712" y="31"/>
                    <a:pt x="4681" y="1"/>
                    <a:pt x="4590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76"/>
            <p:cNvSpPr/>
            <p:nvPr/>
          </p:nvSpPr>
          <p:spPr>
            <a:xfrm>
              <a:off x="8709400" y="2632750"/>
              <a:ext cx="70700" cy="336450"/>
            </a:xfrm>
            <a:custGeom>
              <a:avLst/>
              <a:gdLst/>
              <a:ahLst/>
              <a:cxnLst/>
              <a:rect l="l" t="t" r="r" b="b"/>
              <a:pathLst>
                <a:path w="2828" h="13458" extrusionOk="0">
                  <a:moveTo>
                    <a:pt x="107" y="0"/>
                  </a:moveTo>
                  <a:cubicBezTo>
                    <a:pt x="76" y="0"/>
                    <a:pt x="46" y="8"/>
                    <a:pt x="31" y="23"/>
                  </a:cubicBezTo>
                  <a:cubicBezTo>
                    <a:pt x="0" y="53"/>
                    <a:pt x="0" y="144"/>
                    <a:pt x="31" y="175"/>
                  </a:cubicBezTo>
                  <a:cubicBezTo>
                    <a:pt x="487" y="722"/>
                    <a:pt x="912" y="1816"/>
                    <a:pt x="1672" y="3792"/>
                  </a:cubicBezTo>
                  <a:lnTo>
                    <a:pt x="1763" y="4096"/>
                  </a:lnTo>
                  <a:cubicBezTo>
                    <a:pt x="2614" y="6254"/>
                    <a:pt x="2037" y="13245"/>
                    <a:pt x="2037" y="13336"/>
                  </a:cubicBezTo>
                  <a:cubicBezTo>
                    <a:pt x="2037" y="13366"/>
                    <a:pt x="2067" y="13458"/>
                    <a:pt x="2158" y="13458"/>
                  </a:cubicBezTo>
                  <a:cubicBezTo>
                    <a:pt x="2219" y="13458"/>
                    <a:pt x="2280" y="13397"/>
                    <a:pt x="2280" y="13336"/>
                  </a:cubicBezTo>
                  <a:cubicBezTo>
                    <a:pt x="2280" y="13032"/>
                    <a:pt x="2827" y="6193"/>
                    <a:pt x="1976" y="3974"/>
                  </a:cubicBezTo>
                  <a:lnTo>
                    <a:pt x="1854" y="3670"/>
                  </a:lnTo>
                  <a:cubicBezTo>
                    <a:pt x="1064" y="1634"/>
                    <a:pt x="669" y="600"/>
                    <a:pt x="183" y="23"/>
                  </a:cubicBezTo>
                  <a:cubicBezTo>
                    <a:pt x="167" y="8"/>
                    <a:pt x="137" y="0"/>
                    <a:pt x="107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76"/>
            <p:cNvSpPr/>
            <p:nvPr/>
          </p:nvSpPr>
          <p:spPr>
            <a:xfrm>
              <a:off x="8312725" y="3275125"/>
              <a:ext cx="82100" cy="45150"/>
            </a:xfrm>
            <a:custGeom>
              <a:avLst/>
              <a:gdLst/>
              <a:ahLst/>
              <a:cxnLst/>
              <a:rect l="l" t="t" r="r" b="b"/>
              <a:pathLst>
                <a:path w="3284" h="1806" extrusionOk="0">
                  <a:moveTo>
                    <a:pt x="3162" y="0"/>
                  </a:moveTo>
                  <a:cubicBezTo>
                    <a:pt x="3129" y="0"/>
                    <a:pt x="3085" y="28"/>
                    <a:pt x="3040" y="73"/>
                  </a:cubicBezTo>
                  <a:cubicBezTo>
                    <a:pt x="3040" y="73"/>
                    <a:pt x="2341" y="985"/>
                    <a:pt x="92" y="1593"/>
                  </a:cubicBezTo>
                  <a:cubicBezTo>
                    <a:pt x="1" y="1623"/>
                    <a:pt x="1" y="1653"/>
                    <a:pt x="1" y="1745"/>
                  </a:cubicBezTo>
                  <a:cubicBezTo>
                    <a:pt x="1" y="1775"/>
                    <a:pt x="92" y="1805"/>
                    <a:pt x="122" y="1805"/>
                  </a:cubicBezTo>
                  <a:cubicBezTo>
                    <a:pt x="2493" y="1167"/>
                    <a:pt x="3192" y="255"/>
                    <a:pt x="3253" y="164"/>
                  </a:cubicBezTo>
                  <a:cubicBezTo>
                    <a:pt x="3283" y="134"/>
                    <a:pt x="3253" y="73"/>
                    <a:pt x="3192" y="12"/>
                  </a:cubicBezTo>
                  <a:cubicBezTo>
                    <a:pt x="3184" y="4"/>
                    <a:pt x="3174" y="0"/>
                    <a:pt x="316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76"/>
            <p:cNvSpPr/>
            <p:nvPr/>
          </p:nvSpPr>
          <p:spPr>
            <a:xfrm>
              <a:off x="8466225" y="3460825"/>
              <a:ext cx="120100" cy="21300"/>
            </a:xfrm>
            <a:custGeom>
              <a:avLst/>
              <a:gdLst/>
              <a:ahLst/>
              <a:cxnLst/>
              <a:rect l="l" t="t" r="r" b="b"/>
              <a:pathLst>
                <a:path w="4804" h="852" extrusionOk="0">
                  <a:moveTo>
                    <a:pt x="4651" y="1"/>
                  </a:moveTo>
                  <a:cubicBezTo>
                    <a:pt x="4621" y="1"/>
                    <a:pt x="2827" y="365"/>
                    <a:pt x="92" y="609"/>
                  </a:cubicBezTo>
                  <a:cubicBezTo>
                    <a:pt x="31" y="609"/>
                    <a:pt x="1" y="639"/>
                    <a:pt x="1" y="730"/>
                  </a:cubicBezTo>
                  <a:cubicBezTo>
                    <a:pt x="1" y="791"/>
                    <a:pt x="31" y="852"/>
                    <a:pt x="92" y="852"/>
                  </a:cubicBezTo>
                  <a:cubicBezTo>
                    <a:pt x="2888" y="609"/>
                    <a:pt x="4651" y="213"/>
                    <a:pt x="4742" y="213"/>
                  </a:cubicBezTo>
                  <a:cubicBezTo>
                    <a:pt x="4773" y="183"/>
                    <a:pt x="4803" y="153"/>
                    <a:pt x="4803" y="61"/>
                  </a:cubicBezTo>
                  <a:cubicBezTo>
                    <a:pt x="4773" y="31"/>
                    <a:pt x="4742" y="1"/>
                    <a:pt x="4651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76"/>
            <p:cNvSpPr/>
            <p:nvPr/>
          </p:nvSpPr>
          <p:spPr>
            <a:xfrm>
              <a:off x="8304375" y="3332100"/>
              <a:ext cx="144400" cy="63400"/>
            </a:xfrm>
            <a:custGeom>
              <a:avLst/>
              <a:gdLst/>
              <a:ahLst/>
              <a:cxnLst/>
              <a:rect l="l" t="t" r="r" b="b"/>
              <a:pathLst>
                <a:path w="5776" h="2536" extrusionOk="0">
                  <a:moveTo>
                    <a:pt x="5662" y="0"/>
                  </a:moveTo>
                  <a:cubicBezTo>
                    <a:pt x="5621" y="0"/>
                    <a:pt x="5584" y="22"/>
                    <a:pt x="5563" y="43"/>
                  </a:cubicBezTo>
                  <a:cubicBezTo>
                    <a:pt x="5563" y="43"/>
                    <a:pt x="5046" y="955"/>
                    <a:pt x="4134" y="1624"/>
                  </a:cubicBezTo>
                  <a:cubicBezTo>
                    <a:pt x="3468" y="2090"/>
                    <a:pt x="2774" y="2328"/>
                    <a:pt x="2048" y="2328"/>
                  </a:cubicBezTo>
                  <a:cubicBezTo>
                    <a:pt x="1449" y="2328"/>
                    <a:pt x="829" y="2166"/>
                    <a:pt x="183" y="1836"/>
                  </a:cubicBezTo>
                  <a:cubicBezTo>
                    <a:pt x="175" y="1828"/>
                    <a:pt x="164" y="1825"/>
                    <a:pt x="152" y="1825"/>
                  </a:cubicBezTo>
                  <a:cubicBezTo>
                    <a:pt x="120" y="1825"/>
                    <a:pt x="75" y="1853"/>
                    <a:pt x="31" y="1897"/>
                  </a:cubicBezTo>
                  <a:cubicBezTo>
                    <a:pt x="0" y="1928"/>
                    <a:pt x="31" y="1988"/>
                    <a:pt x="92" y="2019"/>
                  </a:cubicBezTo>
                  <a:cubicBezTo>
                    <a:pt x="791" y="2384"/>
                    <a:pt x="1459" y="2536"/>
                    <a:pt x="2007" y="2536"/>
                  </a:cubicBezTo>
                  <a:cubicBezTo>
                    <a:pt x="4408" y="2536"/>
                    <a:pt x="5745" y="165"/>
                    <a:pt x="5745" y="165"/>
                  </a:cubicBezTo>
                  <a:cubicBezTo>
                    <a:pt x="5776" y="134"/>
                    <a:pt x="5745" y="43"/>
                    <a:pt x="5715" y="13"/>
                  </a:cubicBezTo>
                  <a:cubicBezTo>
                    <a:pt x="5697" y="4"/>
                    <a:pt x="5679" y="0"/>
                    <a:pt x="5662" y="0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78" name="Google Shape;2278;p76"/>
          <p:cNvGrpSpPr/>
          <p:nvPr/>
        </p:nvGrpSpPr>
        <p:grpSpPr>
          <a:xfrm>
            <a:off x="7443075" y="3632821"/>
            <a:ext cx="1395875" cy="936463"/>
            <a:chOff x="501325" y="4100602"/>
            <a:chExt cx="1775471" cy="1066101"/>
          </a:xfrm>
        </p:grpSpPr>
        <p:sp>
          <p:nvSpPr>
            <p:cNvPr id="2279" name="Google Shape;2279;p76"/>
            <p:cNvSpPr/>
            <p:nvPr/>
          </p:nvSpPr>
          <p:spPr>
            <a:xfrm>
              <a:off x="54748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605049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76"/>
            <p:cNvSpPr/>
            <p:nvPr/>
          </p:nvSpPr>
          <p:spPr>
            <a:xfrm>
              <a:off x="694046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76"/>
            <p:cNvSpPr/>
            <p:nvPr/>
          </p:nvSpPr>
          <p:spPr>
            <a:xfrm>
              <a:off x="783063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76"/>
            <p:cNvSpPr/>
            <p:nvPr/>
          </p:nvSpPr>
          <p:spPr>
            <a:xfrm>
              <a:off x="871398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76"/>
            <p:cNvSpPr/>
            <p:nvPr/>
          </p:nvSpPr>
          <p:spPr>
            <a:xfrm>
              <a:off x="960416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76"/>
            <p:cNvSpPr/>
            <p:nvPr/>
          </p:nvSpPr>
          <p:spPr>
            <a:xfrm>
              <a:off x="1050075" y="50227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1138430" y="50227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577603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54748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501325" y="48494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558203" y="4863519"/>
              <a:ext cx="28790" cy="129844"/>
            </a:xfrm>
            <a:custGeom>
              <a:avLst/>
              <a:gdLst/>
              <a:ahLst/>
              <a:cxnLst/>
              <a:rect l="l" t="t" r="r" b="b"/>
              <a:pathLst>
                <a:path w="1435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35" y="647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646538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73621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824552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76"/>
            <p:cNvSpPr/>
            <p:nvPr/>
          </p:nvSpPr>
          <p:spPr>
            <a:xfrm>
              <a:off x="913570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76"/>
            <p:cNvSpPr/>
            <p:nvPr/>
          </p:nvSpPr>
          <p:spPr>
            <a:xfrm>
              <a:off x="1001905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1091584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76"/>
            <p:cNvSpPr/>
            <p:nvPr/>
          </p:nvSpPr>
          <p:spPr>
            <a:xfrm>
              <a:off x="531439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76"/>
            <p:cNvSpPr/>
            <p:nvPr/>
          </p:nvSpPr>
          <p:spPr>
            <a:xfrm>
              <a:off x="501325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76"/>
            <p:cNvSpPr/>
            <p:nvPr/>
          </p:nvSpPr>
          <p:spPr>
            <a:xfrm>
              <a:off x="1574749" y="50087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76"/>
            <p:cNvSpPr/>
            <p:nvPr/>
          </p:nvSpPr>
          <p:spPr>
            <a:xfrm>
              <a:off x="1631647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76"/>
            <p:cNvSpPr/>
            <p:nvPr/>
          </p:nvSpPr>
          <p:spPr>
            <a:xfrm>
              <a:off x="1720644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76"/>
            <p:cNvSpPr/>
            <p:nvPr/>
          </p:nvSpPr>
          <p:spPr>
            <a:xfrm>
              <a:off x="1810323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76"/>
            <p:cNvSpPr/>
            <p:nvPr/>
          </p:nvSpPr>
          <p:spPr>
            <a:xfrm>
              <a:off x="1898659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76"/>
            <p:cNvSpPr/>
            <p:nvPr/>
          </p:nvSpPr>
          <p:spPr>
            <a:xfrm>
              <a:off x="1987676" y="50227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76"/>
            <p:cNvSpPr/>
            <p:nvPr/>
          </p:nvSpPr>
          <p:spPr>
            <a:xfrm>
              <a:off x="2076011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76"/>
            <p:cNvSpPr/>
            <p:nvPr/>
          </p:nvSpPr>
          <p:spPr>
            <a:xfrm>
              <a:off x="2165690" y="50227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76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76"/>
            <p:cNvSpPr/>
            <p:nvPr/>
          </p:nvSpPr>
          <p:spPr>
            <a:xfrm>
              <a:off x="1605545" y="50227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76"/>
            <p:cNvSpPr/>
            <p:nvPr/>
          </p:nvSpPr>
          <p:spPr>
            <a:xfrm>
              <a:off x="1574749" y="50087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76"/>
            <p:cNvSpPr/>
            <p:nvPr/>
          </p:nvSpPr>
          <p:spPr>
            <a:xfrm>
              <a:off x="1308400" y="48501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76"/>
            <p:cNvSpPr/>
            <p:nvPr/>
          </p:nvSpPr>
          <p:spPr>
            <a:xfrm>
              <a:off x="1365297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76"/>
            <p:cNvSpPr/>
            <p:nvPr/>
          </p:nvSpPr>
          <p:spPr>
            <a:xfrm>
              <a:off x="145429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76"/>
            <p:cNvSpPr/>
            <p:nvPr/>
          </p:nvSpPr>
          <p:spPr>
            <a:xfrm>
              <a:off x="1543312" y="48635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76"/>
            <p:cNvSpPr/>
            <p:nvPr/>
          </p:nvSpPr>
          <p:spPr>
            <a:xfrm>
              <a:off x="1631647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76"/>
            <p:cNvSpPr/>
            <p:nvPr/>
          </p:nvSpPr>
          <p:spPr>
            <a:xfrm>
              <a:off x="1720644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76"/>
            <p:cNvSpPr/>
            <p:nvPr/>
          </p:nvSpPr>
          <p:spPr>
            <a:xfrm>
              <a:off x="1810323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76"/>
            <p:cNvSpPr/>
            <p:nvPr/>
          </p:nvSpPr>
          <p:spPr>
            <a:xfrm>
              <a:off x="1898659" y="48635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76"/>
            <p:cNvSpPr/>
            <p:nvPr/>
          </p:nvSpPr>
          <p:spPr>
            <a:xfrm>
              <a:off x="1338514" y="48635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2319;p76"/>
            <p:cNvSpPr/>
            <p:nvPr/>
          </p:nvSpPr>
          <p:spPr>
            <a:xfrm>
              <a:off x="1308400" y="48494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1599527" y="46935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76"/>
            <p:cNvSpPr/>
            <p:nvPr/>
          </p:nvSpPr>
          <p:spPr>
            <a:xfrm>
              <a:off x="1657066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76"/>
            <p:cNvSpPr/>
            <p:nvPr/>
          </p:nvSpPr>
          <p:spPr>
            <a:xfrm>
              <a:off x="1746083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76"/>
            <p:cNvSpPr/>
            <p:nvPr/>
          </p:nvSpPr>
          <p:spPr>
            <a:xfrm>
              <a:off x="1923436" y="47075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76"/>
            <p:cNvSpPr/>
            <p:nvPr/>
          </p:nvSpPr>
          <p:spPr>
            <a:xfrm>
              <a:off x="2012433" y="47075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76"/>
            <p:cNvSpPr/>
            <p:nvPr/>
          </p:nvSpPr>
          <p:spPr>
            <a:xfrm>
              <a:off x="2101450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76"/>
            <p:cNvSpPr/>
            <p:nvPr/>
          </p:nvSpPr>
          <p:spPr>
            <a:xfrm>
              <a:off x="2189785" y="47075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76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76"/>
            <p:cNvSpPr/>
            <p:nvPr/>
          </p:nvSpPr>
          <p:spPr>
            <a:xfrm>
              <a:off x="1629640" y="47075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76"/>
            <p:cNvSpPr/>
            <p:nvPr/>
          </p:nvSpPr>
          <p:spPr>
            <a:xfrm>
              <a:off x="1599527" y="46928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76"/>
            <p:cNvSpPr/>
            <p:nvPr/>
          </p:nvSpPr>
          <p:spPr>
            <a:xfrm>
              <a:off x="1652391" y="41193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76"/>
            <p:cNvSpPr/>
            <p:nvPr/>
          </p:nvSpPr>
          <p:spPr>
            <a:xfrm>
              <a:off x="1639010" y="41006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76"/>
            <p:cNvSpPr/>
            <p:nvPr/>
          </p:nvSpPr>
          <p:spPr>
            <a:xfrm>
              <a:off x="1645690" y="41124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76"/>
            <p:cNvSpPr/>
            <p:nvPr/>
          </p:nvSpPr>
          <p:spPr>
            <a:xfrm>
              <a:off x="1836425" y="42424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76"/>
            <p:cNvSpPr/>
            <p:nvPr/>
          </p:nvSpPr>
          <p:spPr>
            <a:xfrm>
              <a:off x="1689206" y="41552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35" name="Google Shape;2335;p76"/>
          <p:cNvGrpSpPr/>
          <p:nvPr/>
        </p:nvGrpSpPr>
        <p:grpSpPr>
          <a:xfrm>
            <a:off x="2531250" y="2216457"/>
            <a:ext cx="1051626" cy="1007829"/>
            <a:chOff x="8613198" y="598525"/>
            <a:chExt cx="1210853" cy="1199368"/>
          </a:xfrm>
        </p:grpSpPr>
        <p:sp>
          <p:nvSpPr>
            <p:cNvPr id="2336" name="Google Shape;2336;p76"/>
            <p:cNvSpPr/>
            <p:nvPr/>
          </p:nvSpPr>
          <p:spPr>
            <a:xfrm>
              <a:off x="8613198" y="694711"/>
              <a:ext cx="1210853" cy="1103182"/>
            </a:xfrm>
            <a:custGeom>
              <a:avLst/>
              <a:gdLst/>
              <a:ahLst/>
              <a:cxnLst/>
              <a:rect l="l" t="t" r="r" b="b"/>
              <a:pathLst>
                <a:path w="73053" h="66557" extrusionOk="0">
                  <a:moveTo>
                    <a:pt x="36527" y="0"/>
                  </a:moveTo>
                  <a:cubicBezTo>
                    <a:pt x="28012" y="0"/>
                    <a:pt x="19498" y="3252"/>
                    <a:pt x="13010" y="9757"/>
                  </a:cubicBezTo>
                  <a:cubicBezTo>
                    <a:pt x="1" y="22733"/>
                    <a:pt x="1" y="43815"/>
                    <a:pt x="13010" y="56824"/>
                  </a:cubicBezTo>
                  <a:cubicBezTo>
                    <a:pt x="19498" y="63312"/>
                    <a:pt x="28012" y="66556"/>
                    <a:pt x="36527" y="66556"/>
                  </a:cubicBezTo>
                  <a:cubicBezTo>
                    <a:pt x="45041" y="66556"/>
                    <a:pt x="53556" y="63312"/>
                    <a:pt x="60044" y="56824"/>
                  </a:cubicBezTo>
                  <a:cubicBezTo>
                    <a:pt x="73053" y="43815"/>
                    <a:pt x="73053" y="22733"/>
                    <a:pt x="60044" y="9757"/>
                  </a:cubicBezTo>
                  <a:cubicBezTo>
                    <a:pt x="53556" y="3252"/>
                    <a:pt x="45041" y="0"/>
                    <a:pt x="36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76"/>
            <p:cNvSpPr/>
            <p:nvPr/>
          </p:nvSpPr>
          <p:spPr>
            <a:xfrm>
              <a:off x="9218615" y="828225"/>
              <a:ext cx="602120" cy="846502"/>
            </a:xfrm>
            <a:custGeom>
              <a:avLst/>
              <a:gdLst/>
              <a:ahLst/>
              <a:cxnLst/>
              <a:rect l="l" t="t" r="r" b="b"/>
              <a:pathLst>
                <a:path w="36327" h="51071" extrusionOk="0">
                  <a:moveTo>
                    <a:pt x="25986" y="1"/>
                  </a:moveTo>
                  <a:lnTo>
                    <a:pt x="23884" y="2036"/>
                  </a:lnTo>
                  <a:lnTo>
                    <a:pt x="1" y="25219"/>
                  </a:lnTo>
                  <a:lnTo>
                    <a:pt x="23351" y="49003"/>
                  </a:lnTo>
                  <a:lnTo>
                    <a:pt x="25386" y="51071"/>
                  </a:lnTo>
                  <a:cubicBezTo>
                    <a:pt x="31990" y="44566"/>
                    <a:pt x="36127" y="35593"/>
                    <a:pt x="36227" y="25586"/>
                  </a:cubicBezTo>
                  <a:cubicBezTo>
                    <a:pt x="36327" y="15679"/>
                    <a:pt x="32457" y="6572"/>
                    <a:pt x="25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76"/>
            <p:cNvSpPr/>
            <p:nvPr/>
          </p:nvSpPr>
          <p:spPr>
            <a:xfrm>
              <a:off x="9213095" y="598525"/>
              <a:ext cx="470531" cy="647701"/>
            </a:xfrm>
            <a:custGeom>
              <a:avLst/>
              <a:gdLst/>
              <a:ahLst/>
              <a:cxnLst/>
              <a:rect l="l" t="t" r="r" b="b"/>
              <a:pathLst>
                <a:path w="28388" h="39077" extrusionOk="0">
                  <a:moveTo>
                    <a:pt x="258" y="1"/>
                  </a:moveTo>
                  <a:cubicBezTo>
                    <a:pt x="174" y="1"/>
                    <a:pt x="89" y="4"/>
                    <a:pt x="0" y="16"/>
                  </a:cubicBezTo>
                  <a:lnTo>
                    <a:pt x="34" y="2884"/>
                  </a:lnTo>
                  <a:lnTo>
                    <a:pt x="100" y="5820"/>
                  </a:lnTo>
                  <a:lnTo>
                    <a:pt x="367" y="39077"/>
                  </a:lnTo>
                  <a:lnTo>
                    <a:pt x="24284" y="15894"/>
                  </a:lnTo>
                  <a:lnTo>
                    <a:pt x="26352" y="13859"/>
                  </a:lnTo>
                  <a:lnTo>
                    <a:pt x="28387" y="11857"/>
                  </a:lnTo>
                  <a:cubicBezTo>
                    <a:pt x="21382" y="4652"/>
                    <a:pt x="11642" y="82"/>
                    <a:pt x="767" y="16"/>
                  </a:cubicBezTo>
                  <a:cubicBezTo>
                    <a:pt x="590" y="16"/>
                    <a:pt x="426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77"/>
          <p:cNvPicPr preferRelativeResize="0"/>
          <p:nvPr/>
        </p:nvPicPr>
        <p:blipFill rotWithShape="1">
          <a:blip r:embed="rId1"/>
          <a:srcRect l="15359" r="15455"/>
          <a:stretch>
            <a:fillRect/>
          </a:stretch>
        </p:blipFill>
        <p:spPr>
          <a:xfrm>
            <a:off x="856575" y="0"/>
            <a:ext cx="7602149" cy="453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>
            <a:spLocks noGrp="1"/>
          </p:cNvSpPr>
          <p:nvPr>
            <p:ph type="subTitle" idx="1"/>
          </p:nvPr>
        </p:nvSpPr>
        <p:spPr>
          <a:xfrm>
            <a:off x="455475" y="1122025"/>
            <a:ext cx="7110000" cy="31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According to the research of Kimball (2013) the star model has:</a:t>
            </a:r>
            <a:endParaRPr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 A middle table that is the fact table &amp; a set of surrounding tables that are the dimension tables.</a:t>
            </a:r>
            <a:endParaRPr lang="en-GB"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The dimension tables are arranged around the main table in a star like arrangement.</a:t>
            </a:r>
            <a:endParaRPr sz="14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Fact tables contains numerical values and foreign keys from the surrounding dimension tables.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Dimension tables contain descriptive information.</a:t>
            </a:r>
            <a:endParaRPr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606" name="Google Shape;606;p51"/>
          <p:cNvSpPr txBox="1">
            <a:spLocks noGrp="1"/>
          </p:cNvSpPr>
          <p:nvPr>
            <p:ph type="title"/>
          </p:nvPr>
        </p:nvSpPr>
        <p:spPr>
          <a:xfrm>
            <a:off x="152650" y="296725"/>
            <a:ext cx="41982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STAR SCHEMA</a:t>
            </a:r>
            <a:endParaRPr sz="3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p78" title="Screen Recording 2023-05-07 at 9.59.14 PM.MOV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41025" y="522875"/>
            <a:ext cx="6649225" cy="3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79"/>
          <p:cNvSpPr txBox="1"/>
          <p:nvPr/>
        </p:nvSpPr>
        <p:spPr>
          <a:xfrm>
            <a:off x="982450" y="4618250"/>
            <a:ext cx="717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 PICTURE IS WORTH A THOUSAND WORDS</a:t>
            </a:r>
            <a:endParaRPr sz="2400" b="1">
              <a:solidFill>
                <a:schemeClr val="lt1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pic>
        <p:nvPicPr>
          <p:cNvPr id="2354" name="Google Shape;2354;p79"/>
          <p:cNvPicPr preferRelativeResize="0"/>
          <p:nvPr/>
        </p:nvPicPr>
        <p:blipFill rotWithShape="1">
          <a:blip r:embed="rId1"/>
          <a:srcRect l="14767" r="14163"/>
          <a:stretch>
            <a:fillRect/>
          </a:stretch>
        </p:blipFill>
        <p:spPr>
          <a:xfrm>
            <a:off x="766525" y="122200"/>
            <a:ext cx="7282373" cy="437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80"/>
          <p:cNvSpPr txBox="1">
            <a:spLocks noGrp="1"/>
          </p:cNvSpPr>
          <p:nvPr>
            <p:ph type="title" idx="2"/>
          </p:nvPr>
        </p:nvSpPr>
        <p:spPr>
          <a:xfrm>
            <a:off x="1952075" y="1166554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09</a:t>
            </a:r>
            <a:endParaRPr lang="en-GB"/>
          </a:p>
        </p:txBody>
      </p:sp>
      <p:sp>
        <p:nvSpPr>
          <p:cNvPr id="2360" name="Google Shape;2360;p80"/>
          <p:cNvSpPr txBox="1">
            <a:spLocks noGrp="1"/>
          </p:cNvSpPr>
          <p:nvPr>
            <p:ph type="title"/>
          </p:nvPr>
        </p:nvSpPr>
        <p:spPr>
          <a:xfrm>
            <a:off x="422150" y="2500599"/>
            <a:ext cx="50325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 lang="en-GB"/>
          </a:p>
        </p:txBody>
      </p:sp>
      <p:grpSp>
        <p:nvGrpSpPr>
          <p:cNvPr id="2361" name="Google Shape;2361;p80"/>
          <p:cNvGrpSpPr/>
          <p:nvPr/>
        </p:nvGrpSpPr>
        <p:grpSpPr>
          <a:xfrm>
            <a:off x="6839950" y="654750"/>
            <a:ext cx="1431650" cy="2710550"/>
            <a:chOff x="9026275" y="1237400"/>
            <a:chExt cx="1431650" cy="2710550"/>
          </a:xfrm>
        </p:grpSpPr>
        <p:sp>
          <p:nvSpPr>
            <p:cNvPr id="2362" name="Google Shape;2362;p80"/>
            <p:cNvSpPr/>
            <p:nvPr/>
          </p:nvSpPr>
          <p:spPr>
            <a:xfrm>
              <a:off x="9026275" y="1237400"/>
              <a:ext cx="1431650" cy="2710550"/>
            </a:xfrm>
            <a:custGeom>
              <a:avLst/>
              <a:gdLst/>
              <a:ahLst/>
              <a:cxnLst/>
              <a:rect l="l" t="t" r="r" b="b"/>
              <a:pathLst>
                <a:path w="57266" h="108422" extrusionOk="0">
                  <a:moveTo>
                    <a:pt x="7569" y="0"/>
                  </a:moveTo>
                  <a:cubicBezTo>
                    <a:pt x="3374" y="0"/>
                    <a:pt x="0" y="3374"/>
                    <a:pt x="0" y="7569"/>
                  </a:cubicBezTo>
                  <a:lnTo>
                    <a:pt x="0" y="100883"/>
                  </a:lnTo>
                  <a:cubicBezTo>
                    <a:pt x="0" y="105047"/>
                    <a:pt x="3374" y="108421"/>
                    <a:pt x="7569" y="108421"/>
                  </a:cubicBezTo>
                  <a:lnTo>
                    <a:pt x="49697" y="108421"/>
                  </a:lnTo>
                  <a:cubicBezTo>
                    <a:pt x="53892" y="108421"/>
                    <a:pt x="57266" y="105047"/>
                    <a:pt x="57266" y="100883"/>
                  </a:cubicBezTo>
                  <a:lnTo>
                    <a:pt x="57266" y="7569"/>
                  </a:lnTo>
                  <a:cubicBezTo>
                    <a:pt x="57266" y="3374"/>
                    <a:pt x="53892" y="0"/>
                    <a:pt x="49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80"/>
            <p:cNvSpPr/>
            <p:nvPr/>
          </p:nvSpPr>
          <p:spPr>
            <a:xfrm>
              <a:off x="9097700" y="1311100"/>
              <a:ext cx="1288050" cy="2562375"/>
            </a:xfrm>
            <a:custGeom>
              <a:avLst/>
              <a:gdLst/>
              <a:ahLst/>
              <a:cxnLst/>
              <a:rect l="l" t="t" r="r" b="b"/>
              <a:pathLst>
                <a:path w="51522" h="102495" extrusionOk="0">
                  <a:moveTo>
                    <a:pt x="5046" y="1"/>
                  </a:moveTo>
                  <a:cubicBezTo>
                    <a:pt x="2280" y="1"/>
                    <a:pt x="1" y="2250"/>
                    <a:pt x="31" y="5016"/>
                  </a:cubicBezTo>
                  <a:lnTo>
                    <a:pt x="31" y="97479"/>
                  </a:lnTo>
                  <a:cubicBezTo>
                    <a:pt x="31" y="100245"/>
                    <a:pt x="2280" y="102494"/>
                    <a:pt x="5046" y="102494"/>
                  </a:cubicBezTo>
                  <a:lnTo>
                    <a:pt x="46506" y="102494"/>
                  </a:lnTo>
                  <a:cubicBezTo>
                    <a:pt x="49272" y="102494"/>
                    <a:pt x="51521" y="100245"/>
                    <a:pt x="51521" y="97479"/>
                  </a:cubicBezTo>
                  <a:lnTo>
                    <a:pt x="51521" y="5016"/>
                  </a:lnTo>
                  <a:cubicBezTo>
                    <a:pt x="51521" y="2250"/>
                    <a:pt x="49272" y="1"/>
                    <a:pt x="46506" y="1"/>
                  </a:cubicBezTo>
                  <a:close/>
                </a:path>
              </a:pathLst>
            </a:custGeom>
            <a:solidFill>
              <a:srgbClr val="E8E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80"/>
            <p:cNvSpPr/>
            <p:nvPr/>
          </p:nvSpPr>
          <p:spPr>
            <a:xfrm>
              <a:off x="9382650" y="1358975"/>
              <a:ext cx="718125" cy="34975"/>
            </a:xfrm>
            <a:custGeom>
              <a:avLst/>
              <a:gdLst/>
              <a:ahLst/>
              <a:cxnLst/>
              <a:rect l="l" t="t" r="r" b="b"/>
              <a:pathLst>
                <a:path w="28725" h="1399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730"/>
                  </a:lnTo>
                  <a:cubicBezTo>
                    <a:pt x="1" y="1095"/>
                    <a:pt x="305" y="1399"/>
                    <a:pt x="670" y="1399"/>
                  </a:cubicBezTo>
                  <a:lnTo>
                    <a:pt x="28026" y="1399"/>
                  </a:lnTo>
                  <a:cubicBezTo>
                    <a:pt x="28421" y="1399"/>
                    <a:pt x="28725" y="1095"/>
                    <a:pt x="28725" y="730"/>
                  </a:cubicBezTo>
                  <a:lnTo>
                    <a:pt x="28725" y="669"/>
                  </a:lnTo>
                  <a:cubicBezTo>
                    <a:pt x="28725" y="304"/>
                    <a:pt x="28421" y="0"/>
                    <a:pt x="28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80"/>
            <p:cNvSpPr/>
            <p:nvPr/>
          </p:nvSpPr>
          <p:spPr>
            <a:xfrm>
              <a:off x="9382650" y="3754900"/>
              <a:ext cx="718125" cy="35750"/>
            </a:xfrm>
            <a:custGeom>
              <a:avLst/>
              <a:gdLst/>
              <a:ahLst/>
              <a:cxnLst/>
              <a:rect l="l" t="t" r="r" b="b"/>
              <a:pathLst>
                <a:path w="28725" h="1430" extrusionOk="0">
                  <a:moveTo>
                    <a:pt x="670" y="1"/>
                  </a:moveTo>
                  <a:cubicBezTo>
                    <a:pt x="305" y="1"/>
                    <a:pt x="1" y="335"/>
                    <a:pt x="1" y="700"/>
                  </a:cubicBezTo>
                  <a:lnTo>
                    <a:pt x="1" y="730"/>
                  </a:lnTo>
                  <a:cubicBezTo>
                    <a:pt x="1" y="1125"/>
                    <a:pt x="305" y="1429"/>
                    <a:pt x="670" y="1429"/>
                  </a:cubicBezTo>
                  <a:lnTo>
                    <a:pt x="28026" y="1429"/>
                  </a:lnTo>
                  <a:cubicBezTo>
                    <a:pt x="28421" y="1429"/>
                    <a:pt x="28725" y="1125"/>
                    <a:pt x="28725" y="730"/>
                  </a:cubicBezTo>
                  <a:lnTo>
                    <a:pt x="28725" y="700"/>
                  </a:lnTo>
                  <a:cubicBezTo>
                    <a:pt x="28725" y="335"/>
                    <a:pt x="28421" y="1"/>
                    <a:pt x="280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2366;p80"/>
            <p:cNvSpPr/>
            <p:nvPr/>
          </p:nvSpPr>
          <p:spPr>
            <a:xfrm>
              <a:off x="9323400" y="1618275"/>
              <a:ext cx="836650" cy="755175"/>
            </a:xfrm>
            <a:custGeom>
              <a:avLst/>
              <a:gdLst/>
              <a:ahLst/>
              <a:cxnLst/>
              <a:rect l="l" t="t" r="r" b="b"/>
              <a:pathLst>
                <a:path w="33466" h="30207" extrusionOk="0">
                  <a:moveTo>
                    <a:pt x="16748" y="1"/>
                  </a:moveTo>
                  <a:cubicBezTo>
                    <a:pt x="16649" y="1"/>
                    <a:pt x="16550" y="39"/>
                    <a:pt x="16475" y="115"/>
                  </a:cubicBezTo>
                  <a:lnTo>
                    <a:pt x="304" y="14279"/>
                  </a:lnTo>
                  <a:cubicBezTo>
                    <a:pt x="0" y="14553"/>
                    <a:pt x="213" y="15039"/>
                    <a:pt x="578" y="15039"/>
                  </a:cubicBezTo>
                  <a:lnTo>
                    <a:pt x="6444" y="15039"/>
                  </a:lnTo>
                  <a:cubicBezTo>
                    <a:pt x="6657" y="15039"/>
                    <a:pt x="6839" y="15222"/>
                    <a:pt x="6839" y="15465"/>
                  </a:cubicBezTo>
                  <a:lnTo>
                    <a:pt x="6839" y="29781"/>
                  </a:lnTo>
                  <a:cubicBezTo>
                    <a:pt x="6839" y="30024"/>
                    <a:pt x="7052" y="30207"/>
                    <a:pt x="7265" y="30207"/>
                  </a:cubicBezTo>
                  <a:lnTo>
                    <a:pt x="26201" y="30207"/>
                  </a:lnTo>
                  <a:cubicBezTo>
                    <a:pt x="26414" y="30207"/>
                    <a:pt x="26596" y="30024"/>
                    <a:pt x="26596" y="29781"/>
                  </a:cubicBezTo>
                  <a:lnTo>
                    <a:pt x="26596" y="15465"/>
                  </a:lnTo>
                  <a:cubicBezTo>
                    <a:pt x="26596" y="15222"/>
                    <a:pt x="26809" y="15039"/>
                    <a:pt x="27022" y="15039"/>
                  </a:cubicBezTo>
                  <a:lnTo>
                    <a:pt x="32888" y="15039"/>
                  </a:lnTo>
                  <a:cubicBezTo>
                    <a:pt x="33283" y="15039"/>
                    <a:pt x="33466" y="14553"/>
                    <a:pt x="33192" y="14279"/>
                  </a:cubicBezTo>
                  <a:lnTo>
                    <a:pt x="17022" y="115"/>
                  </a:lnTo>
                  <a:cubicBezTo>
                    <a:pt x="16946" y="39"/>
                    <a:pt x="16847" y="1"/>
                    <a:pt x="16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2367;p80"/>
            <p:cNvSpPr/>
            <p:nvPr/>
          </p:nvSpPr>
          <p:spPr>
            <a:xfrm>
              <a:off x="9334775" y="2751850"/>
              <a:ext cx="816150" cy="752875"/>
            </a:xfrm>
            <a:custGeom>
              <a:avLst/>
              <a:gdLst/>
              <a:ahLst/>
              <a:cxnLst/>
              <a:rect l="l" t="t" r="r" b="b"/>
              <a:pathLst>
                <a:path w="32646" h="30115" extrusionOk="0">
                  <a:moveTo>
                    <a:pt x="7235" y="1"/>
                  </a:moveTo>
                  <a:cubicBezTo>
                    <a:pt x="6779" y="1"/>
                    <a:pt x="6445" y="396"/>
                    <a:pt x="6445" y="821"/>
                  </a:cubicBezTo>
                  <a:lnTo>
                    <a:pt x="6445" y="14408"/>
                  </a:lnTo>
                  <a:cubicBezTo>
                    <a:pt x="6445" y="14864"/>
                    <a:pt x="6050" y="15229"/>
                    <a:pt x="5624" y="15229"/>
                  </a:cubicBezTo>
                  <a:lnTo>
                    <a:pt x="1065" y="15229"/>
                  </a:lnTo>
                  <a:cubicBezTo>
                    <a:pt x="366" y="15229"/>
                    <a:pt x="1" y="16141"/>
                    <a:pt x="700" y="16597"/>
                  </a:cubicBezTo>
                  <a:lnTo>
                    <a:pt x="15898" y="29910"/>
                  </a:lnTo>
                  <a:cubicBezTo>
                    <a:pt x="16050" y="30047"/>
                    <a:pt x="16232" y="30115"/>
                    <a:pt x="16415" y="30115"/>
                  </a:cubicBezTo>
                  <a:cubicBezTo>
                    <a:pt x="16597" y="30115"/>
                    <a:pt x="16779" y="30047"/>
                    <a:pt x="16931" y="29910"/>
                  </a:cubicBezTo>
                  <a:lnTo>
                    <a:pt x="32129" y="16597"/>
                  </a:lnTo>
                  <a:cubicBezTo>
                    <a:pt x="32646" y="16080"/>
                    <a:pt x="32312" y="15229"/>
                    <a:pt x="31582" y="15229"/>
                  </a:cubicBezTo>
                  <a:lnTo>
                    <a:pt x="27023" y="15229"/>
                  </a:lnTo>
                  <a:cubicBezTo>
                    <a:pt x="26567" y="15229"/>
                    <a:pt x="26232" y="14834"/>
                    <a:pt x="26232" y="14408"/>
                  </a:cubicBezTo>
                  <a:lnTo>
                    <a:pt x="26232" y="821"/>
                  </a:lnTo>
                  <a:cubicBezTo>
                    <a:pt x="26232" y="365"/>
                    <a:pt x="25837" y="1"/>
                    <a:pt x="2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80"/>
            <p:cNvSpPr/>
            <p:nvPr/>
          </p:nvSpPr>
          <p:spPr>
            <a:xfrm>
              <a:off x="9322625" y="2514000"/>
              <a:ext cx="838950" cy="72225"/>
            </a:xfrm>
            <a:custGeom>
              <a:avLst/>
              <a:gdLst/>
              <a:ahLst/>
              <a:cxnLst/>
              <a:rect l="l" t="t" r="r" b="b"/>
              <a:pathLst>
                <a:path w="33558" h="2889" extrusionOk="0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50"/>
                    <a:pt x="639" y="2888"/>
                    <a:pt x="1460" y="2888"/>
                  </a:cubicBezTo>
                  <a:lnTo>
                    <a:pt x="32099" y="2888"/>
                  </a:lnTo>
                  <a:cubicBezTo>
                    <a:pt x="32919" y="2888"/>
                    <a:pt x="33557" y="2250"/>
                    <a:pt x="33557" y="1429"/>
                  </a:cubicBezTo>
                  <a:cubicBezTo>
                    <a:pt x="33557" y="639"/>
                    <a:pt x="32919" y="1"/>
                    <a:pt x="32099" y="1"/>
                  </a:cubicBezTo>
                  <a:close/>
                </a:path>
              </a:pathLst>
            </a:custGeom>
            <a:solidFill>
              <a:srgbClr val="D6D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69" name="Google Shape;2369;p80"/>
          <p:cNvSpPr/>
          <p:nvPr/>
        </p:nvSpPr>
        <p:spPr>
          <a:xfrm>
            <a:off x="5674800" y="4051425"/>
            <a:ext cx="34323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70" name="Google Shape;2370;p80"/>
          <p:cNvGrpSpPr/>
          <p:nvPr/>
        </p:nvGrpSpPr>
        <p:grpSpPr>
          <a:xfrm>
            <a:off x="6299857" y="1574012"/>
            <a:ext cx="1347539" cy="2635346"/>
            <a:chOff x="8141000" y="2134050"/>
            <a:chExt cx="1244725" cy="2434275"/>
          </a:xfrm>
        </p:grpSpPr>
        <p:sp>
          <p:nvSpPr>
            <p:cNvPr id="2371" name="Google Shape;2371;p80"/>
            <p:cNvSpPr/>
            <p:nvPr/>
          </p:nvSpPr>
          <p:spPr>
            <a:xfrm>
              <a:off x="9065025" y="2555325"/>
              <a:ext cx="320700" cy="223875"/>
            </a:xfrm>
            <a:custGeom>
              <a:avLst/>
              <a:gdLst/>
              <a:ahLst/>
              <a:cxnLst/>
              <a:rect l="l" t="t" r="r" b="b"/>
              <a:pathLst>
                <a:path w="12828" h="8955" extrusionOk="0">
                  <a:moveTo>
                    <a:pt x="5055" y="0"/>
                  </a:moveTo>
                  <a:cubicBezTo>
                    <a:pt x="4955" y="0"/>
                    <a:pt x="4857" y="77"/>
                    <a:pt x="4833" y="171"/>
                  </a:cubicBezTo>
                  <a:cubicBezTo>
                    <a:pt x="4803" y="293"/>
                    <a:pt x="4560" y="1114"/>
                    <a:pt x="4560" y="1235"/>
                  </a:cubicBezTo>
                  <a:cubicBezTo>
                    <a:pt x="4529" y="1813"/>
                    <a:pt x="4256" y="2330"/>
                    <a:pt x="3861" y="2664"/>
                  </a:cubicBezTo>
                  <a:cubicBezTo>
                    <a:pt x="3618" y="2877"/>
                    <a:pt x="3314" y="3029"/>
                    <a:pt x="3101" y="3241"/>
                  </a:cubicBezTo>
                  <a:cubicBezTo>
                    <a:pt x="2858" y="3485"/>
                    <a:pt x="2706" y="3758"/>
                    <a:pt x="2797" y="4092"/>
                  </a:cubicBezTo>
                  <a:cubicBezTo>
                    <a:pt x="2858" y="4305"/>
                    <a:pt x="3101" y="4488"/>
                    <a:pt x="3101" y="4761"/>
                  </a:cubicBezTo>
                  <a:cubicBezTo>
                    <a:pt x="3101" y="4944"/>
                    <a:pt x="2979" y="5096"/>
                    <a:pt x="2858" y="5247"/>
                  </a:cubicBezTo>
                  <a:cubicBezTo>
                    <a:pt x="2280" y="6007"/>
                    <a:pt x="912" y="6311"/>
                    <a:pt x="274" y="6889"/>
                  </a:cubicBezTo>
                  <a:cubicBezTo>
                    <a:pt x="0" y="7162"/>
                    <a:pt x="548" y="7679"/>
                    <a:pt x="608" y="8105"/>
                  </a:cubicBezTo>
                  <a:cubicBezTo>
                    <a:pt x="700" y="8500"/>
                    <a:pt x="1034" y="8773"/>
                    <a:pt x="1368" y="8895"/>
                  </a:cubicBezTo>
                  <a:cubicBezTo>
                    <a:pt x="1515" y="8936"/>
                    <a:pt x="1666" y="8955"/>
                    <a:pt x="1817" y="8955"/>
                  </a:cubicBezTo>
                  <a:cubicBezTo>
                    <a:pt x="2230" y="8955"/>
                    <a:pt x="2646" y="8814"/>
                    <a:pt x="2979" y="8591"/>
                  </a:cubicBezTo>
                  <a:cubicBezTo>
                    <a:pt x="3435" y="8287"/>
                    <a:pt x="3466" y="8409"/>
                    <a:pt x="3861" y="7983"/>
                  </a:cubicBezTo>
                  <a:cubicBezTo>
                    <a:pt x="4195" y="7618"/>
                    <a:pt x="4529" y="7223"/>
                    <a:pt x="4955" y="6980"/>
                  </a:cubicBezTo>
                  <a:cubicBezTo>
                    <a:pt x="6961" y="5643"/>
                    <a:pt x="10244" y="6220"/>
                    <a:pt x="12220" y="4883"/>
                  </a:cubicBezTo>
                  <a:cubicBezTo>
                    <a:pt x="12524" y="4700"/>
                    <a:pt x="12827" y="4366"/>
                    <a:pt x="12767" y="4001"/>
                  </a:cubicBezTo>
                  <a:cubicBezTo>
                    <a:pt x="12767" y="3728"/>
                    <a:pt x="12584" y="3515"/>
                    <a:pt x="12402" y="3363"/>
                  </a:cubicBezTo>
                  <a:cubicBezTo>
                    <a:pt x="11885" y="2968"/>
                    <a:pt x="11217" y="2907"/>
                    <a:pt x="10609" y="2816"/>
                  </a:cubicBezTo>
                  <a:cubicBezTo>
                    <a:pt x="8846" y="2633"/>
                    <a:pt x="7143" y="2451"/>
                    <a:pt x="5411" y="2238"/>
                  </a:cubicBezTo>
                  <a:cubicBezTo>
                    <a:pt x="5441" y="1752"/>
                    <a:pt x="5533" y="536"/>
                    <a:pt x="5259" y="141"/>
                  </a:cubicBezTo>
                  <a:cubicBezTo>
                    <a:pt x="5259" y="80"/>
                    <a:pt x="5229" y="50"/>
                    <a:pt x="5137" y="19"/>
                  </a:cubicBezTo>
                  <a:cubicBezTo>
                    <a:pt x="5111" y="6"/>
                    <a:pt x="5083" y="0"/>
                    <a:pt x="5055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2372;p80"/>
            <p:cNvSpPr/>
            <p:nvPr/>
          </p:nvSpPr>
          <p:spPr>
            <a:xfrm>
              <a:off x="9273225" y="2629350"/>
              <a:ext cx="107175" cy="18425"/>
            </a:xfrm>
            <a:custGeom>
              <a:avLst/>
              <a:gdLst/>
              <a:ahLst/>
              <a:cxnLst/>
              <a:rect l="l" t="t" r="r" b="b"/>
              <a:pathLst>
                <a:path w="4287" h="737" extrusionOk="0">
                  <a:moveTo>
                    <a:pt x="157" y="1"/>
                  </a:moveTo>
                  <a:cubicBezTo>
                    <a:pt x="99" y="1"/>
                    <a:pt x="31" y="76"/>
                    <a:pt x="31" y="128"/>
                  </a:cubicBezTo>
                  <a:cubicBezTo>
                    <a:pt x="1" y="220"/>
                    <a:pt x="62" y="280"/>
                    <a:pt x="153" y="280"/>
                  </a:cubicBezTo>
                  <a:cubicBezTo>
                    <a:pt x="1004" y="372"/>
                    <a:pt x="1551" y="432"/>
                    <a:pt x="2129" y="524"/>
                  </a:cubicBezTo>
                  <a:cubicBezTo>
                    <a:pt x="2706" y="584"/>
                    <a:pt x="3284" y="676"/>
                    <a:pt x="4104" y="736"/>
                  </a:cubicBezTo>
                  <a:cubicBezTo>
                    <a:pt x="4196" y="736"/>
                    <a:pt x="4256" y="676"/>
                    <a:pt x="4256" y="615"/>
                  </a:cubicBezTo>
                  <a:cubicBezTo>
                    <a:pt x="4287" y="554"/>
                    <a:pt x="4226" y="463"/>
                    <a:pt x="4135" y="463"/>
                  </a:cubicBezTo>
                  <a:cubicBezTo>
                    <a:pt x="3314" y="402"/>
                    <a:pt x="2737" y="311"/>
                    <a:pt x="2159" y="250"/>
                  </a:cubicBezTo>
                  <a:cubicBezTo>
                    <a:pt x="1612" y="159"/>
                    <a:pt x="1034" y="98"/>
                    <a:pt x="183" y="7"/>
                  </a:cubicBezTo>
                  <a:cubicBezTo>
                    <a:pt x="175" y="3"/>
                    <a:pt x="166" y="1"/>
                    <a:pt x="15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2373;p80"/>
            <p:cNvSpPr/>
            <p:nvPr/>
          </p:nvSpPr>
          <p:spPr>
            <a:xfrm>
              <a:off x="9279325" y="2656725"/>
              <a:ext cx="104875" cy="14600"/>
            </a:xfrm>
            <a:custGeom>
              <a:avLst/>
              <a:gdLst/>
              <a:ahLst/>
              <a:cxnLst/>
              <a:rect l="l" t="t" r="r" b="b"/>
              <a:pathLst>
                <a:path w="4195" h="584" extrusionOk="0">
                  <a:moveTo>
                    <a:pt x="147" y="0"/>
                  </a:moveTo>
                  <a:cubicBezTo>
                    <a:pt x="76" y="0"/>
                    <a:pt x="30" y="75"/>
                    <a:pt x="30" y="128"/>
                  </a:cubicBezTo>
                  <a:cubicBezTo>
                    <a:pt x="0" y="219"/>
                    <a:pt x="61" y="280"/>
                    <a:pt x="152" y="280"/>
                  </a:cubicBezTo>
                  <a:cubicBezTo>
                    <a:pt x="1125" y="371"/>
                    <a:pt x="1611" y="401"/>
                    <a:pt x="2067" y="432"/>
                  </a:cubicBezTo>
                  <a:cubicBezTo>
                    <a:pt x="2523" y="462"/>
                    <a:pt x="3040" y="462"/>
                    <a:pt x="4012" y="584"/>
                  </a:cubicBezTo>
                  <a:cubicBezTo>
                    <a:pt x="4043" y="584"/>
                    <a:pt x="4134" y="523"/>
                    <a:pt x="4164" y="462"/>
                  </a:cubicBezTo>
                  <a:cubicBezTo>
                    <a:pt x="4195" y="401"/>
                    <a:pt x="4134" y="310"/>
                    <a:pt x="4043" y="310"/>
                  </a:cubicBezTo>
                  <a:cubicBezTo>
                    <a:pt x="3070" y="249"/>
                    <a:pt x="2584" y="219"/>
                    <a:pt x="2128" y="158"/>
                  </a:cubicBezTo>
                  <a:cubicBezTo>
                    <a:pt x="1611" y="128"/>
                    <a:pt x="1125" y="128"/>
                    <a:pt x="182" y="6"/>
                  </a:cubicBezTo>
                  <a:cubicBezTo>
                    <a:pt x="170" y="2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80"/>
            <p:cNvSpPr/>
            <p:nvPr/>
          </p:nvSpPr>
          <p:spPr>
            <a:xfrm>
              <a:off x="9280825" y="2675100"/>
              <a:ext cx="79050" cy="15225"/>
            </a:xfrm>
            <a:custGeom>
              <a:avLst/>
              <a:gdLst/>
              <a:ahLst/>
              <a:cxnLst/>
              <a:rect l="l" t="t" r="r" b="b"/>
              <a:pathLst>
                <a:path w="3162" h="609" extrusionOk="0">
                  <a:moveTo>
                    <a:pt x="153" y="1"/>
                  </a:moveTo>
                  <a:cubicBezTo>
                    <a:pt x="92" y="1"/>
                    <a:pt x="1" y="92"/>
                    <a:pt x="1" y="153"/>
                  </a:cubicBezTo>
                  <a:cubicBezTo>
                    <a:pt x="1" y="244"/>
                    <a:pt x="92" y="305"/>
                    <a:pt x="153" y="305"/>
                  </a:cubicBezTo>
                  <a:cubicBezTo>
                    <a:pt x="730" y="335"/>
                    <a:pt x="1369" y="426"/>
                    <a:pt x="2007" y="487"/>
                  </a:cubicBezTo>
                  <a:cubicBezTo>
                    <a:pt x="2372" y="548"/>
                    <a:pt x="2706" y="578"/>
                    <a:pt x="3010" y="608"/>
                  </a:cubicBezTo>
                  <a:cubicBezTo>
                    <a:pt x="3071" y="608"/>
                    <a:pt x="3162" y="578"/>
                    <a:pt x="3071" y="456"/>
                  </a:cubicBezTo>
                  <a:cubicBezTo>
                    <a:pt x="3132" y="396"/>
                    <a:pt x="3040" y="305"/>
                    <a:pt x="2980" y="305"/>
                  </a:cubicBezTo>
                  <a:cubicBezTo>
                    <a:pt x="2676" y="274"/>
                    <a:pt x="2372" y="244"/>
                    <a:pt x="2007" y="183"/>
                  </a:cubicBezTo>
                  <a:cubicBezTo>
                    <a:pt x="1369" y="122"/>
                    <a:pt x="730" y="31"/>
                    <a:pt x="153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2375;p80"/>
            <p:cNvSpPr/>
            <p:nvPr/>
          </p:nvSpPr>
          <p:spPr>
            <a:xfrm>
              <a:off x="9267925" y="2625550"/>
              <a:ext cx="19775" cy="60975"/>
            </a:xfrm>
            <a:custGeom>
              <a:avLst/>
              <a:gdLst/>
              <a:ahLst/>
              <a:cxnLst/>
              <a:rect l="l" t="t" r="r" b="b"/>
              <a:pathLst>
                <a:path w="791" h="2439" extrusionOk="0">
                  <a:moveTo>
                    <a:pt x="117" y="1"/>
                  </a:moveTo>
                  <a:cubicBezTo>
                    <a:pt x="45" y="1"/>
                    <a:pt x="0" y="76"/>
                    <a:pt x="0" y="128"/>
                  </a:cubicBezTo>
                  <a:cubicBezTo>
                    <a:pt x="0" y="220"/>
                    <a:pt x="31" y="280"/>
                    <a:pt x="91" y="280"/>
                  </a:cubicBezTo>
                  <a:cubicBezTo>
                    <a:pt x="91" y="280"/>
                    <a:pt x="486" y="432"/>
                    <a:pt x="486" y="2287"/>
                  </a:cubicBezTo>
                  <a:cubicBezTo>
                    <a:pt x="486" y="2378"/>
                    <a:pt x="547" y="2438"/>
                    <a:pt x="638" y="2438"/>
                  </a:cubicBezTo>
                  <a:cubicBezTo>
                    <a:pt x="699" y="2438"/>
                    <a:pt x="790" y="2408"/>
                    <a:pt x="790" y="2317"/>
                  </a:cubicBezTo>
                  <a:cubicBezTo>
                    <a:pt x="790" y="250"/>
                    <a:pt x="304" y="7"/>
                    <a:pt x="152" y="7"/>
                  </a:cubicBezTo>
                  <a:cubicBezTo>
                    <a:pt x="140" y="3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2376;p80"/>
            <p:cNvSpPr/>
            <p:nvPr/>
          </p:nvSpPr>
          <p:spPr>
            <a:xfrm>
              <a:off x="9189650" y="2609450"/>
              <a:ext cx="15975" cy="56550"/>
            </a:xfrm>
            <a:custGeom>
              <a:avLst/>
              <a:gdLst/>
              <a:ahLst/>
              <a:cxnLst/>
              <a:rect l="l" t="t" r="r" b="b"/>
              <a:pathLst>
                <a:path w="639" h="2262" extrusionOk="0">
                  <a:moveTo>
                    <a:pt x="297" y="1"/>
                  </a:moveTo>
                  <a:cubicBezTo>
                    <a:pt x="278" y="1"/>
                    <a:pt x="260" y="4"/>
                    <a:pt x="244" y="13"/>
                  </a:cubicBezTo>
                  <a:cubicBezTo>
                    <a:pt x="152" y="43"/>
                    <a:pt x="122" y="134"/>
                    <a:pt x="152" y="195"/>
                  </a:cubicBezTo>
                  <a:cubicBezTo>
                    <a:pt x="304" y="620"/>
                    <a:pt x="396" y="1076"/>
                    <a:pt x="304" y="1502"/>
                  </a:cubicBezTo>
                  <a:cubicBezTo>
                    <a:pt x="274" y="1775"/>
                    <a:pt x="183" y="1927"/>
                    <a:pt x="92" y="1988"/>
                  </a:cubicBezTo>
                  <a:cubicBezTo>
                    <a:pt x="0" y="2019"/>
                    <a:pt x="0" y="2110"/>
                    <a:pt x="31" y="2171"/>
                  </a:cubicBezTo>
                  <a:cubicBezTo>
                    <a:pt x="61" y="2231"/>
                    <a:pt x="122" y="2262"/>
                    <a:pt x="152" y="2262"/>
                  </a:cubicBezTo>
                  <a:cubicBezTo>
                    <a:pt x="183" y="2262"/>
                    <a:pt x="244" y="2262"/>
                    <a:pt x="183" y="2231"/>
                  </a:cubicBezTo>
                  <a:cubicBezTo>
                    <a:pt x="396" y="2110"/>
                    <a:pt x="548" y="1867"/>
                    <a:pt x="578" y="1532"/>
                  </a:cubicBezTo>
                  <a:cubicBezTo>
                    <a:pt x="639" y="1046"/>
                    <a:pt x="608" y="529"/>
                    <a:pt x="426" y="73"/>
                  </a:cubicBezTo>
                  <a:cubicBezTo>
                    <a:pt x="404" y="29"/>
                    <a:pt x="349" y="1"/>
                    <a:pt x="297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80"/>
            <p:cNvSpPr/>
            <p:nvPr/>
          </p:nvSpPr>
          <p:spPr>
            <a:xfrm>
              <a:off x="8569575" y="2582325"/>
              <a:ext cx="591975" cy="409400"/>
            </a:xfrm>
            <a:custGeom>
              <a:avLst/>
              <a:gdLst/>
              <a:ahLst/>
              <a:cxnLst/>
              <a:rect l="l" t="t" r="r" b="b"/>
              <a:pathLst>
                <a:path w="23679" h="16376" extrusionOk="0">
                  <a:moveTo>
                    <a:pt x="2484" y="0"/>
                  </a:moveTo>
                  <a:cubicBezTo>
                    <a:pt x="2038" y="0"/>
                    <a:pt x="1613" y="198"/>
                    <a:pt x="1277" y="733"/>
                  </a:cubicBezTo>
                  <a:cubicBezTo>
                    <a:pt x="0" y="2800"/>
                    <a:pt x="1125" y="5019"/>
                    <a:pt x="1125" y="5019"/>
                  </a:cubicBezTo>
                  <a:cubicBezTo>
                    <a:pt x="1125" y="5019"/>
                    <a:pt x="5593" y="10611"/>
                    <a:pt x="8359" y="14320"/>
                  </a:cubicBezTo>
                  <a:cubicBezTo>
                    <a:pt x="9508" y="15855"/>
                    <a:pt x="10544" y="16375"/>
                    <a:pt x="11456" y="16375"/>
                  </a:cubicBezTo>
                  <a:cubicBezTo>
                    <a:pt x="12765" y="16375"/>
                    <a:pt x="13820" y="15304"/>
                    <a:pt x="14590" y="14624"/>
                  </a:cubicBezTo>
                  <a:cubicBezTo>
                    <a:pt x="15867" y="13499"/>
                    <a:pt x="23679" y="7329"/>
                    <a:pt x="23679" y="7329"/>
                  </a:cubicBezTo>
                  <a:cubicBezTo>
                    <a:pt x="23223" y="5475"/>
                    <a:pt x="21581" y="4563"/>
                    <a:pt x="21581" y="4563"/>
                  </a:cubicBezTo>
                  <a:lnTo>
                    <a:pt x="12736" y="10034"/>
                  </a:lnTo>
                  <a:cubicBezTo>
                    <a:pt x="12678" y="9742"/>
                    <a:pt x="12534" y="9652"/>
                    <a:pt x="12379" y="9652"/>
                  </a:cubicBezTo>
                  <a:cubicBezTo>
                    <a:pt x="12131" y="9652"/>
                    <a:pt x="11855" y="9882"/>
                    <a:pt x="11855" y="9882"/>
                  </a:cubicBezTo>
                  <a:cubicBezTo>
                    <a:pt x="9575" y="6143"/>
                    <a:pt x="5137" y="1553"/>
                    <a:pt x="5137" y="1553"/>
                  </a:cubicBezTo>
                  <a:cubicBezTo>
                    <a:pt x="5137" y="1553"/>
                    <a:pt x="3733" y="0"/>
                    <a:pt x="2484" y="0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80"/>
            <p:cNvSpPr/>
            <p:nvPr/>
          </p:nvSpPr>
          <p:spPr>
            <a:xfrm>
              <a:off x="8843900" y="2829800"/>
              <a:ext cx="47125" cy="39100"/>
            </a:xfrm>
            <a:custGeom>
              <a:avLst/>
              <a:gdLst/>
              <a:ahLst/>
              <a:cxnLst/>
              <a:rect l="l" t="t" r="r" b="b"/>
              <a:pathLst>
                <a:path w="1885" h="1564" extrusionOk="0">
                  <a:moveTo>
                    <a:pt x="1742" y="1"/>
                  </a:moveTo>
                  <a:cubicBezTo>
                    <a:pt x="1726" y="1"/>
                    <a:pt x="1711" y="4"/>
                    <a:pt x="1703" y="13"/>
                  </a:cubicBezTo>
                  <a:cubicBezTo>
                    <a:pt x="1064" y="348"/>
                    <a:pt x="487" y="804"/>
                    <a:pt x="31" y="1381"/>
                  </a:cubicBezTo>
                  <a:cubicBezTo>
                    <a:pt x="0" y="1411"/>
                    <a:pt x="31" y="1503"/>
                    <a:pt x="92" y="1533"/>
                  </a:cubicBezTo>
                  <a:cubicBezTo>
                    <a:pt x="122" y="1563"/>
                    <a:pt x="122" y="1563"/>
                    <a:pt x="152" y="1563"/>
                  </a:cubicBezTo>
                  <a:cubicBezTo>
                    <a:pt x="183" y="1563"/>
                    <a:pt x="244" y="1563"/>
                    <a:pt x="213" y="1503"/>
                  </a:cubicBezTo>
                  <a:cubicBezTo>
                    <a:pt x="639" y="956"/>
                    <a:pt x="1216" y="500"/>
                    <a:pt x="1824" y="196"/>
                  </a:cubicBezTo>
                  <a:cubicBezTo>
                    <a:pt x="1854" y="165"/>
                    <a:pt x="1885" y="104"/>
                    <a:pt x="1854" y="44"/>
                  </a:cubicBezTo>
                  <a:cubicBezTo>
                    <a:pt x="1833" y="22"/>
                    <a:pt x="1781" y="1"/>
                    <a:pt x="17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2379;p80"/>
            <p:cNvSpPr/>
            <p:nvPr/>
          </p:nvSpPr>
          <p:spPr>
            <a:xfrm>
              <a:off x="8840100" y="2827450"/>
              <a:ext cx="27375" cy="28525"/>
            </a:xfrm>
            <a:custGeom>
              <a:avLst/>
              <a:gdLst/>
              <a:ahLst/>
              <a:cxnLst/>
              <a:rect l="l" t="t" r="r" b="b"/>
              <a:pathLst>
                <a:path w="1095" h="1141" extrusionOk="0">
                  <a:moveTo>
                    <a:pt x="988" y="1"/>
                  </a:moveTo>
                  <a:cubicBezTo>
                    <a:pt x="958" y="1"/>
                    <a:pt x="927" y="16"/>
                    <a:pt x="912" y="46"/>
                  </a:cubicBezTo>
                  <a:lnTo>
                    <a:pt x="31" y="958"/>
                  </a:lnTo>
                  <a:cubicBezTo>
                    <a:pt x="0" y="989"/>
                    <a:pt x="0" y="1050"/>
                    <a:pt x="31" y="1110"/>
                  </a:cubicBezTo>
                  <a:cubicBezTo>
                    <a:pt x="92" y="1141"/>
                    <a:pt x="92" y="1141"/>
                    <a:pt x="122" y="1141"/>
                  </a:cubicBezTo>
                  <a:cubicBezTo>
                    <a:pt x="152" y="1141"/>
                    <a:pt x="183" y="1141"/>
                    <a:pt x="183" y="1110"/>
                  </a:cubicBezTo>
                  <a:lnTo>
                    <a:pt x="1064" y="198"/>
                  </a:lnTo>
                  <a:cubicBezTo>
                    <a:pt x="1095" y="138"/>
                    <a:pt x="1095" y="77"/>
                    <a:pt x="1064" y="46"/>
                  </a:cubicBezTo>
                  <a:cubicBezTo>
                    <a:pt x="1049" y="16"/>
                    <a:pt x="1019" y="1"/>
                    <a:pt x="988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2380;p80"/>
            <p:cNvSpPr/>
            <p:nvPr/>
          </p:nvSpPr>
          <p:spPr>
            <a:xfrm>
              <a:off x="9079475" y="2717775"/>
              <a:ext cx="53975" cy="66025"/>
            </a:xfrm>
            <a:custGeom>
              <a:avLst/>
              <a:gdLst/>
              <a:ahLst/>
              <a:cxnLst/>
              <a:rect l="l" t="t" r="r" b="b"/>
              <a:pathLst>
                <a:path w="2159" h="2641" extrusionOk="0">
                  <a:moveTo>
                    <a:pt x="146" y="0"/>
                  </a:moveTo>
                  <a:cubicBezTo>
                    <a:pt x="114" y="0"/>
                    <a:pt x="72" y="36"/>
                    <a:pt x="30" y="57"/>
                  </a:cubicBezTo>
                  <a:cubicBezTo>
                    <a:pt x="0" y="87"/>
                    <a:pt x="30" y="178"/>
                    <a:pt x="91" y="208"/>
                  </a:cubicBezTo>
                  <a:cubicBezTo>
                    <a:pt x="1094" y="816"/>
                    <a:pt x="1915" y="2549"/>
                    <a:pt x="1915" y="2549"/>
                  </a:cubicBezTo>
                  <a:cubicBezTo>
                    <a:pt x="1945" y="2610"/>
                    <a:pt x="1976" y="2640"/>
                    <a:pt x="2006" y="2640"/>
                  </a:cubicBezTo>
                  <a:lnTo>
                    <a:pt x="2097" y="2640"/>
                  </a:lnTo>
                  <a:cubicBezTo>
                    <a:pt x="2128" y="2610"/>
                    <a:pt x="2158" y="2549"/>
                    <a:pt x="2128" y="2488"/>
                  </a:cubicBezTo>
                  <a:cubicBezTo>
                    <a:pt x="2097" y="2397"/>
                    <a:pt x="1307" y="664"/>
                    <a:pt x="182" y="26"/>
                  </a:cubicBezTo>
                  <a:cubicBezTo>
                    <a:pt x="173" y="7"/>
                    <a:pt x="161" y="0"/>
                    <a:pt x="146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2381;p80"/>
            <p:cNvSpPr/>
            <p:nvPr/>
          </p:nvSpPr>
          <p:spPr>
            <a:xfrm>
              <a:off x="8551350" y="4444125"/>
              <a:ext cx="308525" cy="93875"/>
            </a:xfrm>
            <a:custGeom>
              <a:avLst/>
              <a:gdLst/>
              <a:ahLst/>
              <a:cxnLst/>
              <a:rect l="l" t="t" r="r" b="b"/>
              <a:pathLst>
                <a:path w="12341" h="3755" extrusionOk="0">
                  <a:moveTo>
                    <a:pt x="3799" y="0"/>
                  </a:moveTo>
                  <a:lnTo>
                    <a:pt x="182" y="152"/>
                  </a:lnTo>
                  <a:cubicBezTo>
                    <a:pt x="182" y="152"/>
                    <a:pt x="0" y="2098"/>
                    <a:pt x="152" y="2736"/>
                  </a:cubicBezTo>
                  <a:cubicBezTo>
                    <a:pt x="304" y="3374"/>
                    <a:pt x="1185" y="3405"/>
                    <a:pt x="1945" y="3557"/>
                  </a:cubicBezTo>
                  <a:cubicBezTo>
                    <a:pt x="2007" y="3570"/>
                    <a:pt x="2068" y="3575"/>
                    <a:pt x="2128" y="3575"/>
                  </a:cubicBezTo>
                  <a:cubicBezTo>
                    <a:pt x="2618" y="3575"/>
                    <a:pt x="3096" y="3206"/>
                    <a:pt x="3695" y="3206"/>
                  </a:cubicBezTo>
                  <a:cubicBezTo>
                    <a:pt x="3906" y="3206"/>
                    <a:pt x="4131" y="3251"/>
                    <a:pt x="4377" y="3374"/>
                  </a:cubicBezTo>
                  <a:cubicBezTo>
                    <a:pt x="4944" y="3664"/>
                    <a:pt x="5803" y="3755"/>
                    <a:pt x="6733" y="3755"/>
                  </a:cubicBezTo>
                  <a:cubicBezTo>
                    <a:pt x="8243" y="3755"/>
                    <a:pt x="9941" y="3515"/>
                    <a:pt x="10882" y="3496"/>
                  </a:cubicBezTo>
                  <a:cubicBezTo>
                    <a:pt x="12341" y="3405"/>
                    <a:pt x="11216" y="2311"/>
                    <a:pt x="9848" y="1551"/>
                  </a:cubicBezTo>
                  <a:cubicBezTo>
                    <a:pt x="7933" y="456"/>
                    <a:pt x="3799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2382;p80"/>
            <p:cNvSpPr/>
            <p:nvPr/>
          </p:nvSpPr>
          <p:spPr>
            <a:xfrm>
              <a:off x="8285025" y="4441075"/>
              <a:ext cx="221500" cy="127250"/>
            </a:xfrm>
            <a:custGeom>
              <a:avLst/>
              <a:gdLst/>
              <a:ahLst/>
              <a:cxnLst/>
              <a:rect l="l" t="t" r="r" b="b"/>
              <a:pathLst>
                <a:path w="8860" h="5090" extrusionOk="0">
                  <a:moveTo>
                    <a:pt x="1565" y="1"/>
                  </a:moveTo>
                  <a:cubicBezTo>
                    <a:pt x="1565" y="1"/>
                    <a:pt x="1048" y="1247"/>
                    <a:pt x="410" y="3314"/>
                  </a:cubicBezTo>
                  <a:cubicBezTo>
                    <a:pt x="0" y="4560"/>
                    <a:pt x="2153" y="5089"/>
                    <a:pt x="4212" y="5089"/>
                  </a:cubicBezTo>
                  <a:cubicBezTo>
                    <a:pt x="5517" y="5089"/>
                    <a:pt x="6786" y="4877"/>
                    <a:pt x="7340" y="4499"/>
                  </a:cubicBezTo>
                  <a:cubicBezTo>
                    <a:pt x="8860" y="3466"/>
                    <a:pt x="5334" y="3314"/>
                    <a:pt x="5121" y="1703"/>
                  </a:cubicBezTo>
                  <a:cubicBezTo>
                    <a:pt x="4878" y="122"/>
                    <a:pt x="4695" y="548"/>
                    <a:pt x="4695" y="396"/>
                  </a:cubicBezTo>
                  <a:lnTo>
                    <a:pt x="1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2383;p80"/>
            <p:cNvSpPr/>
            <p:nvPr/>
          </p:nvSpPr>
          <p:spPr>
            <a:xfrm>
              <a:off x="8302100" y="3172825"/>
              <a:ext cx="453675" cy="1299100"/>
            </a:xfrm>
            <a:custGeom>
              <a:avLst/>
              <a:gdLst/>
              <a:ahLst/>
              <a:cxnLst/>
              <a:rect l="l" t="t" r="r" b="b"/>
              <a:pathLst>
                <a:path w="18147" h="51964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91" y="51369"/>
                  </a:lnTo>
                  <a:cubicBezTo>
                    <a:pt x="1003" y="51815"/>
                    <a:pt x="1885" y="51964"/>
                    <a:pt x="2655" y="51964"/>
                  </a:cubicBezTo>
                  <a:cubicBezTo>
                    <a:pt x="4195" y="51964"/>
                    <a:pt x="5289" y="51369"/>
                    <a:pt x="5289" y="51369"/>
                  </a:cubicBezTo>
                  <a:lnTo>
                    <a:pt x="9332" y="11733"/>
                  </a:lnTo>
                  <a:lnTo>
                    <a:pt x="9605" y="51278"/>
                  </a:lnTo>
                  <a:cubicBezTo>
                    <a:pt x="10274" y="51602"/>
                    <a:pt x="11054" y="51710"/>
                    <a:pt x="11797" y="51710"/>
                  </a:cubicBezTo>
                  <a:cubicBezTo>
                    <a:pt x="13283" y="51710"/>
                    <a:pt x="14621" y="51278"/>
                    <a:pt x="14621" y="51278"/>
                  </a:cubicBezTo>
                  <a:lnTo>
                    <a:pt x="18146" y="2584"/>
                  </a:lnTo>
                  <a:cubicBezTo>
                    <a:pt x="16205" y="97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2384;p80"/>
            <p:cNvSpPr/>
            <p:nvPr/>
          </p:nvSpPr>
          <p:spPr>
            <a:xfrm>
              <a:off x="8520175" y="3297925"/>
              <a:ext cx="62350" cy="177375"/>
            </a:xfrm>
            <a:custGeom>
              <a:avLst/>
              <a:gdLst/>
              <a:ahLst/>
              <a:cxnLst/>
              <a:rect l="l" t="t" r="r" b="b"/>
              <a:pathLst>
                <a:path w="2494" h="7095" extrusionOk="0">
                  <a:moveTo>
                    <a:pt x="2369" y="1"/>
                  </a:moveTo>
                  <a:cubicBezTo>
                    <a:pt x="2353" y="1"/>
                    <a:pt x="2334" y="4"/>
                    <a:pt x="2311" y="12"/>
                  </a:cubicBezTo>
                  <a:cubicBezTo>
                    <a:pt x="2280" y="12"/>
                    <a:pt x="2220" y="103"/>
                    <a:pt x="2220" y="134"/>
                  </a:cubicBezTo>
                  <a:cubicBezTo>
                    <a:pt x="2220" y="346"/>
                    <a:pt x="1369" y="5726"/>
                    <a:pt x="1095" y="6729"/>
                  </a:cubicBezTo>
                  <a:lnTo>
                    <a:pt x="214" y="6851"/>
                  </a:lnTo>
                  <a:cubicBezTo>
                    <a:pt x="335" y="5939"/>
                    <a:pt x="943" y="1076"/>
                    <a:pt x="913" y="225"/>
                  </a:cubicBezTo>
                  <a:cubicBezTo>
                    <a:pt x="913" y="134"/>
                    <a:pt x="821" y="103"/>
                    <a:pt x="791" y="103"/>
                  </a:cubicBezTo>
                  <a:cubicBezTo>
                    <a:pt x="730" y="103"/>
                    <a:pt x="669" y="134"/>
                    <a:pt x="669" y="225"/>
                  </a:cubicBezTo>
                  <a:cubicBezTo>
                    <a:pt x="730" y="1137"/>
                    <a:pt x="1" y="6912"/>
                    <a:pt x="1" y="6973"/>
                  </a:cubicBezTo>
                  <a:cubicBezTo>
                    <a:pt x="1" y="6973"/>
                    <a:pt x="1" y="7003"/>
                    <a:pt x="31" y="7064"/>
                  </a:cubicBezTo>
                  <a:cubicBezTo>
                    <a:pt x="31" y="7094"/>
                    <a:pt x="62" y="7094"/>
                    <a:pt x="122" y="7094"/>
                  </a:cubicBezTo>
                  <a:lnTo>
                    <a:pt x="1217" y="6973"/>
                  </a:lnTo>
                  <a:cubicBezTo>
                    <a:pt x="1277" y="6973"/>
                    <a:pt x="1308" y="6942"/>
                    <a:pt x="1308" y="6881"/>
                  </a:cubicBezTo>
                  <a:cubicBezTo>
                    <a:pt x="1521" y="6213"/>
                    <a:pt x="2493" y="255"/>
                    <a:pt x="2463" y="103"/>
                  </a:cubicBezTo>
                  <a:cubicBezTo>
                    <a:pt x="2440" y="35"/>
                    <a:pt x="2417" y="1"/>
                    <a:pt x="2369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2385;p80"/>
            <p:cNvSpPr/>
            <p:nvPr/>
          </p:nvSpPr>
          <p:spPr>
            <a:xfrm>
              <a:off x="8301325" y="3172825"/>
              <a:ext cx="454450" cy="142025"/>
            </a:xfrm>
            <a:custGeom>
              <a:avLst/>
              <a:gdLst/>
              <a:ahLst/>
              <a:cxnLst/>
              <a:rect l="l" t="t" r="r" b="b"/>
              <a:pathLst>
                <a:path w="18178" h="5681" extrusionOk="0">
                  <a:moveTo>
                    <a:pt x="1" y="1"/>
                  </a:moveTo>
                  <a:lnTo>
                    <a:pt x="1" y="4621"/>
                  </a:lnTo>
                  <a:cubicBezTo>
                    <a:pt x="3441" y="5410"/>
                    <a:pt x="6589" y="5681"/>
                    <a:pt x="9269" y="5681"/>
                  </a:cubicBezTo>
                  <a:cubicBezTo>
                    <a:pt x="13811" y="5681"/>
                    <a:pt x="17012" y="4904"/>
                    <a:pt x="18025" y="4560"/>
                  </a:cubicBezTo>
                  <a:lnTo>
                    <a:pt x="18177" y="2584"/>
                  </a:lnTo>
                  <a:cubicBezTo>
                    <a:pt x="16232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6" name="Google Shape;2386;p80"/>
            <p:cNvSpPr/>
            <p:nvPr/>
          </p:nvSpPr>
          <p:spPr>
            <a:xfrm>
              <a:off x="8683550" y="3258700"/>
              <a:ext cx="20550" cy="64600"/>
            </a:xfrm>
            <a:custGeom>
              <a:avLst/>
              <a:gdLst/>
              <a:ahLst/>
              <a:cxnLst/>
              <a:rect l="l" t="t" r="r" b="b"/>
              <a:pathLst>
                <a:path w="822" h="2584" extrusionOk="0">
                  <a:moveTo>
                    <a:pt x="1" y="0"/>
                  </a:moveTo>
                  <a:lnTo>
                    <a:pt x="183" y="2554"/>
                  </a:lnTo>
                  <a:lnTo>
                    <a:pt x="730" y="2584"/>
                  </a:lnTo>
                  <a:lnTo>
                    <a:pt x="822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7" name="Google Shape;2387;p80"/>
            <p:cNvSpPr/>
            <p:nvPr/>
          </p:nvSpPr>
          <p:spPr>
            <a:xfrm>
              <a:off x="8422925" y="3267050"/>
              <a:ext cx="21300" cy="63850"/>
            </a:xfrm>
            <a:custGeom>
              <a:avLst/>
              <a:gdLst/>
              <a:ahLst/>
              <a:cxnLst/>
              <a:rect l="l" t="t" r="r" b="b"/>
              <a:pathLst>
                <a:path w="852" h="2554" extrusionOk="0">
                  <a:moveTo>
                    <a:pt x="0" y="1"/>
                  </a:moveTo>
                  <a:lnTo>
                    <a:pt x="152" y="2554"/>
                  </a:lnTo>
                  <a:lnTo>
                    <a:pt x="730" y="2554"/>
                  </a:lnTo>
                  <a:lnTo>
                    <a:pt x="851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8" name="Google Shape;2388;p80"/>
            <p:cNvSpPr/>
            <p:nvPr/>
          </p:nvSpPr>
          <p:spPr>
            <a:xfrm>
              <a:off x="8627325" y="3266300"/>
              <a:ext cx="21300" cy="64600"/>
            </a:xfrm>
            <a:custGeom>
              <a:avLst/>
              <a:gdLst/>
              <a:ahLst/>
              <a:cxnLst/>
              <a:rect l="l" t="t" r="r" b="b"/>
              <a:pathLst>
                <a:path w="852" h="2584" extrusionOk="0">
                  <a:moveTo>
                    <a:pt x="1" y="0"/>
                  </a:moveTo>
                  <a:lnTo>
                    <a:pt x="153" y="2554"/>
                  </a:lnTo>
                  <a:lnTo>
                    <a:pt x="730" y="2584"/>
                  </a:lnTo>
                  <a:lnTo>
                    <a:pt x="852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9" name="Google Shape;2389;p80"/>
            <p:cNvSpPr/>
            <p:nvPr/>
          </p:nvSpPr>
          <p:spPr>
            <a:xfrm>
              <a:off x="8492825" y="3269325"/>
              <a:ext cx="21300" cy="63875"/>
            </a:xfrm>
            <a:custGeom>
              <a:avLst/>
              <a:gdLst/>
              <a:ahLst/>
              <a:cxnLst/>
              <a:rect l="l" t="t" r="r" b="b"/>
              <a:pathLst>
                <a:path w="852" h="2555" extrusionOk="0">
                  <a:moveTo>
                    <a:pt x="1" y="1"/>
                  </a:moveTo>
                  <a:lnTo>
                    <a:pt x="183" y="2524"/>
                  </a:lnTo>
                  <a:lnTo>
                    <a:pt x="700" y="2554"/>
                  </a:lnTo>
                  <a:lnTo>
                    <a:pt x="852" y="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3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0" name="Google Shape;2390;p80"/>
            <p:cNvSpPr/>
            <p:nvPr/>
          </p:nvSpPr>
          <p:spPr>
            <a:xfrm>
              <a:off x="8267150" y="2536550"/>
              <a:ext cx="507625" cy="755075"/>
            </a:xfrm>
            <a:custGeom>
              <a:avLst/>
              <a:gdLst/>
              <a:ahLst/>
              <a:cxnLst/>
              <a:rect l="l" t="t" r="r" b="b"/>
              <a:pathLst>
                <a:path w="20305" h="30203" extrusionOk="0">
                  <a:moveTo>
                    <a:pt x="10319" y="1"/>
                  </a:moveTo>
                  <a:cubicBezTo>
                    <a:pt x="7371" y="1"/>
                    <a:pt x="4097" y="947"/>
                    <a:pt x="2097" y="2321"/>
                  </a:cubicBezTo>
                  <a:cubicBezTo>
                    <a:pt x="1155" y="2959"/>
                    <a:pt x="365" y="3871"/>
                    <a:pt x="213" y="5026"/>
                  </a:cubicBezTo>
                  <a:cubicBezTo>
                    <a:pt x="0" y="6302"/>
                    <a:pt x="152" y="7670"/>
                    <a:pt x="304" y="8977"/>
                  </a:cubicBezTo>
                  <a:cubicBezTo>
                    <a:pt x="669" y="11591"/>
                    <a:pt x="1337" y="14205"/>
                    <a:pt x="1429" y="16880"/>
                  </a:cubicBezTo>
                  <a:cubicBezTo>
                    <a:pt x="1489" y="19160"/>
                    <a:pt x="1125" y="21439"/>
                    <a:pt x="1003" y="23719"/>
                  </a:cubicBezTo>
                  <a:cubicBezTo>
                    <a:pt x="973" y="24844"/>
                    <a:pt x="973" y="25999"/>
                    <a:pt x="1125" y="27093"/>
                  </a:cubicBezTo>
                  <a:cubicBezTo>
                    <a:pt x="1125" y="27275"/>
                    <a:pt x="1185" y="29221"/>
                    <a:pt x="1216" y="29221"/>
                  </a:cubicBezTo>
                  <a:cubicBezTo>
                    <a:pt x="3836" y="29973"/>
                    <a:pt x="6573" y="30202"/>
                    <a:pt x="9272" y="30202"/>
                  </a:cubicBezTo>
                  <a:cubicBezTo>
                    <a:pt x="9954" y="30202"/>
                    <a:pt x="10633" y="30188"/>
                    <a:pt x="11307" y="30163"/>
                  </a:cubicBezTo>
                  <a:cubicBezTo>
                    <a:pt x="12736" y="30133"/>
                    <a:pt x="14164" y="30011"/>
                    <a:pt x="15593" y="29859"/>
                  </a:cubicBezTo>
                  <a:cubicBezTo>
                    <a:pt x="16566" y="29768"/>
                    <a:pt x="17721" y="29768"/>
                    <a:pt x="18693" y="29494"/>
                  </a:cubicBezTo>
                  <a:cubicBezTo>
                    <a:pt x="19089" y="29373"/>
                    <a:pt x="19423" y="29221"/>
                    <a:pt x="19757" y="29038"/>
                  </a:cubicBezTo>
                  <a:cubicBezTo>
                    <a:pt x="19970" y="28886"/>
                    <a:pt x="20152" y="28734"/>
                    <a:pt x="20213" y="28491"/>
                  </a:cubicBezTo>
                  <a:cubicBezTo>
                    <a:pt x="20304" y="28278"/>
                    <a:pt x="20213" y="28096"/>
                    <a:pt x="20152" y="27853"/>
                  </a:cubicBezTo>
                  <a:cubicBezTo>
                    <a:pt x="19362" y="25391"/>
                    <a:pt x="19544" y="22564"/>
                    <a:pt x="19696" y="20041"/>
                  </a:cubicBezTo>
                  <a:cubicBezTo>
                    <a:pt x="19848" y="17214"/>
                    <a:pt x="20183" y="14357"/>
                    <a:pt x="20152" y="11561"/>
                  </a:cubicBezTo>
                  <a:cubicBezTo>
                    <a:pt x="20122" y="9555"/>
                    <a:pt x="19727" y="7822"/>
                    <a:pt x="19058" y="5968"/>
                  </a:cubicBezTo>
                  <a:cubicBezTo>
                    <a:pt x="18450" y="4266"/>
                    <a:pt x="16930" y="3111"/>
                    <a:pt x="15715" y="1804"/>
                  </a:cubicBezTo>
                  <a:cubicBezTo>
                    <a:pt x="14544" y="530"/>
                    <a:pt x="12523" y="1"/>
                    <a:pt x="10319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1" name="Google Shape;2391;p80"/>
            <p:cNvSpPr/>
            <p:nvPr/>
          </p:nvSpPr>
          <p:spPr>
            <a:xfrm>
              <a:off x="8452550" y="2429650"/>
              <a:ext cx="151250" cy="207550"/>
            </a:xfrm>
            <a:custGeom>
              <a:avLst/>
              <a:gdLst/>
              <a:ahLst/>
              <a:cxnLst/>
              <a:rect l="l" t="t" r="r" b="b"/>
              <a:pathLst>
                <a:path w="6050" h="8302" extrusionOk="0">
                  <a:moveTo>
                    <a:pt x="1" y="1"/>
                  </a:moveTo>
                  <a:lnTo>
                    <a:pt x="244" y="5958"/>
                  </a:lnTo>
                  <a:cubicBezTo>
                    <a:pt x="244" y="5958"/>
                    <a:pt x="9" y="8301"/>
                    <a:pt x="3479" y="8301"/>
                  </a:cubicBezTo>
                  <a:cubicBezTo>
                    <a:pt x="3544" y="8301"/>
                    <a:pt x="3611" y="8300"/>
                    <a:pt x="3678" y="8299"/>
                  </a:cubicBezTo>
                  <a:cubicBezTo>
                    <a:pt x="3678" y="8299"/>
                    <a:pt x="6049" y="7995"/>
                    <a:pt x="6019" y="5654"/>
                  </a:cubicBezTo>
                  <a:lnTo>
                    <a:pt x="5928" y="2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2" name="Google Shape;2392;p80"/>
            <p:cNvSpPr/>
            <p:nvPr/>
          </p:nvSpPr>
          <p:spPr>
            <a:xfrm>
              <a:off x="8452550" y="2429650"/>
              <a:ext cx="148975" cy="94750"/>
            </a:xfrm>
            <a:custGeom>
              <a:avLst/>
              <a:gdLst/>
              <a:ahLst/>
              <a:cxnLst/>
              <a:rect l="l" t="t" r="r" b="b"/>
              <a:pathLst>
                <a:path w="5959" h="3790" extrusionOk="0">
                  <a:moveTo>
                    <a:pt x="1" y="1"/>
                  </a:moveTo>
                  <a:lnTo>
                    <a:pt x="31" y="609"/>
                  </a:lnTo>
                  <a:cubicBezTo>
                    <a:pt x="1192" y="3099"/>
                    <a:pt x="2687" y="3790"/>
                    <a:pt x="3963" y="3790"/>
                  </a:cubicBezTo>
                  <a:cubicBezTo>
                    <a:pt x="4758" y="3790"/>
                    <a:pt x="5468" y="3522"/>
                    <a:pt x="5958" y="3253"/>
                  </a:cubicBezTo>
                  <a:lnTo>
                    <a:pt x="5928" y="335"/>
                  </a:lnTo>
                  <a:lnTo>
                    <a:pt x="5897" y="3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C5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3" name="Google Shape;2393;p80"/>
            <p:cNvSpPr/>
            <p:nvPr/>
          </p:nvSpPr>
          <p:spPr>
            <a:xfrm>
              <a:off x="8414550" y="2221825"/>
              <a:ext cx="227250" cy="289700"/>
            </a:xfrm>
            <a:custGeom>
              <a:avLst/>
              <a:gdLst/>
              <a:ahLst/>
              <a:cxnLst/>
              <a:rect l="l" t="t" r="r" b="b"/>
              <a:pathLst>
                <a:path w="9090" h="11588" extrusionOk="0">
                  <a:moveTo>
                    <a:pt x="5400" y="0"/>
                  </a:moveTo>
                  <a:cubicBezTo>
                    <a:pt x="4720" y="0"/>
                    <a:pt x="4041" y="128"/>
                    <a:pt x="3466" y="350"/>
                  </a:cubicBezTo>
                  <a:cubicBezTo>
                    <a:pt x="1186" y="1262"/>
                    <a:pt x="1" y="3633"/>
                    <a:pt x="396" y="6034"/>
                  </a:cubicBezTo>
                  <a:lnTo>
                    <a:pt x="396" y="6095"/>
                  </a:lnTo>
                  <a:cubicBezTo>
                    <a:pt x="426" y="6399"/>
                    <a:pt x="487" y="6703"/>
                    <a:pt x="609" y="6976"/>
                  </a:cubicBezTo>
                  <a:cubicBezTo>
                    <a:pt x="1095" y="8496"/>
                    <a:pt x="2068" y="10016"/>
                    <a:pt x="3375" y="10928"/>
                  </a:cubicBezTo>
                  <a:cubicBezTo>
                    <a:pt x="4010" y="11347"/>
                    <a:pt x="4762" y="11587"/>
                    <a:pt x="5494" y="11587"/>
                  </a:cubicBezTo>
                  <a:cubicBezTo>
                    <a:pt x="6303" y="11587"/>
                    <a:pt x="7086" y="11294"/>
                    <a:pt x="7660" y="10624"/>
                  </a:cubicBezTo>
                  <a:cubicBezTo>
                    <a:pt x="8329" y="9864"/>
                    <a:pt x="8572" y="8861"/>
                    <a:pt x="8664" y="7919"/>
                  </a:cubicBezTo>
                  <a:cubicBezTo>
                    <a:pt x="8694" y="7432"/>
                    <a:pt x="8694" y="6885"/>
                    <a:pt x="8785" y="6399"/>
                  </a:cubicBezTo>
                  <a:cubicBezTo>
                    <a:pt x="8846" y="5973"/>
                    <a:pt x="8937" y="5609"/>
                    <a:pt x="8998" y="5183"/>
                  </a:cubicBezTo>
                  <a:cubicBezTo>
                    <a:pt x="9089" y="4666"/>
                    <a:pt x="9089" y="4119"/>
                    <a:pt x="9028" y="3633"/>
                  </a:cubicBezTo>
                  <a:cubicBezTo>
                    <a:pt x="8998" y="3025"/>
                    <a:pt x="8937" y="2417"/>
                    <a:pt x="8694" y="1840"/>
                  </a:cubicBezTo>
                  <a:cubicBezTo>
                    <a:pt x="8146" y="520"/>
                    <a:pt x="6770" y="0"/>
                    <a:pt x="5400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4" name="Google Shape;2394;p80"/>
            <p:cNvSpPr/>
            <p:nvPr/>
          </p:nvSpPr>
          <p:spPr>
            <a:xfrm>
              <a:off x="851715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39" y="851"/>
                    <a:pt x="851" y="638"/>
                    <a:pt x="851" y="426"/>
                  </a:cubicBezTo>
                  <a:cubicBezTo>
                    <a:pt x="85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5" name="Google Shape;2395;p80"/>
            <p:cNvSpPr/>
            <p:nvPr/>
          </p:nvSpPr>
          <p:spPr>
            <a:xfrm>
              <a:off x="8597700" y="2343800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38"/>
                    <a:pt x="183" y="851"/>
                    <a:pt x="426" y="851"/>
                  </a:cubicBezTo>
                  <a:cubicBezTo>
                    <a:pt x="669" y="851"/>
                    <a:pt x="851" y="638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6" name="Google Shape;2396;p80"/>
            <p:cNvSpPr/>
            <p:nvPr/>
          </p:nvSpPr>
          <p:spPr>
            <a:xfrm>
              <a:off x="8567300" y="2349875"/>
              <a:ext cx="19025" cy="74500"/>
            </a:xfrm>
            <a:custGeom>
              <a:avLst/>
              <a:gdLst/>
              <a:ahLst/>
              <a:cxnLst/>
              <a:rect l="l" t="t" r="r" b="b"/>
              <a:pathLst>
                <a:path w="761" h="2980" extrusionOk="0">
                  <a:moveTo>
                    <a:pt x="213" y="0"/>
                  </a:moveTo>
                  <a:cubicBezTo>
                    <a:pt x="152" y="0"/>
                    <a:pt x="122" y="31"/>
                    <a:pt x="122" y="61"/>
                  </a:cubicBezTo>
                  <a:lnTo>
                    <a:pt x="578" y="2462"/>
                  </a:lnTo>
                  <a:cubicBezTo>
                    <a:pt x="578" y="2493"/>
                    <a:pt x="608" y="2584"/>
                    <a:pt x="578" y="2645"/>
                  </a:cubicBezTo>
                  <a:cubicBezTo>
                    <a:pt x="547" y="2736"/>
                    <a:pt x="456" y="2797"/>
                    <a:pt x="395" y="2797"/>
                  </a:cubicBezTo>
                  <a:lnTo>
                    <a:pt x="91" y="2797"/>
                  </a:lnTo>
                  <a:cubicBezTo>
                    <a:pt x="61" y="2797"/>
                    <a:pt x="0" y="2827"/>
                    <a:pt x="0" y="2888"/>
                  </a:cubicBezTo>
                  <a:cubicBezTo>
                    <a:pt x="0" y="2918"/>
                    <a:pt x="61" y="2949"/>
                    <a:pt x="91" y="2949"/>
                  </a:cubicBezTo>
                  <a:lnTo>
                    <a:pt x="243" y="2949"/>
                  </a:lnTo>
                  <a:cubicBezTo>
                    <a:pt x="274" y="2949"/>
                    <a:pt x="365" y="2949"/>
                    <a:pt x="426" y="2979"/>
                  </a:cubicBezTo>
                  <a:cubicBezTo>
                    <a:pt x="578" y="2949"/>
                    <a:pt x="699" y="2888"/>
                    <a:pt x="730" y="2766"/>
                  </a:cubicBezTo>
                  <a:cubicBezTo>
                    <a:pt x="760" y="2645"/>
                    <a:pt x="730" y="2523"/>
                    <a:pt x="730" y="2462"/>
                  </a:cubicBezTo>
                  <a:lnTo>
                    <a:pt x="274" y="61"/>
                  </a:lnTo>
                  <a:cubicBezTo>
                    <a:pt x="274" y="31"/>
                    <a:pt x="243" y="0"/>
                    <a:pt x="213" y="0"/>
                  </a:cubicBezTo>
                  <a:close/>
                </a:path>
              </a:pathLst>
            </a:custGeom>
            <a:solidFill>
              <a:srgbClr val="AA64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7" name="Google Shape;2397;p80"/>
            <p:cNvSpPr/>
            <p:nvPr/>
          </p:nvSpPr>
          <p:spPr>
            <a:xfrm>
              <a:off x="8508775" y="2430425"/>
              <a:ext cx="76775" cy="36725"/>
            </a:xfrm>
            <a:custGeom>
              <a:avLst/>
              <a:gdLst/>
              <a:ahLst/>
              <a:cxnLst/>
              <a:rect l="l" t="t" r="r" b="b"/>
              <a:pathLst>
                <a:path w="3071" h="146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92" y="1216"/>
                    <a:pt x="1338" y="1429"/>
                  </a:cubicBezTo>
                  <a:cubicBezTo>
                    <a:pt x="1461" y="1456"/>
                    <a:pt x="1577" y="1469"/>
                    <a:pt x="1686" y="1469"/>
                  </a:cubicBezTo>
                  <a:cubicBezTo>
                    <a:pt x="2653" y="1469"/>
                    <a:pt x="3071" y="487"/>
                    <a:pt x="3071" y="487"/>
                  </a:cubicBezTo>
                  <a:cubicBezTo>
                    <a:pt x="3071" y="487"/>
                    <a:pt x="1247" y="335"/>
                    <a:pt x="1" y="0"/>
                  </a:cubicBezTo>
                  <a:close/>
                </a:path>
              </a:pathLst>
            </a:custGeom>
            <a:solidFill>
              <a:srgbClr val="693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80"/>
            <p:cNvSpPr/>
            <p:nvPr/>
          </p:nvSpPr>
          <p:spPr>
            <a:xfrm>
              <a:off x="8515625" y="2448650"/>
              <a:ext cx="48650" cy="18450"/>
            </a:xfrm>
            <a:custGeom>
              <a:avLst/>
              <a:gdLst/>
              <a:ahLst/>
              <a:cxnLst/>
              <a:rect l="l" t="t" r="r" b="b"/>
              <a:pathLst>
                <a:path w="1946" h="738" extrusionOk="0">
                  <a:moveTo>
                    <a:pt x="0" y="1"/>
                  </a:moveTo>
                  <a:cubicBezTo>
                    <a:pt x="183" y="305"/>
                    <a:pt x="487" y="609"/>
                    <a:pt x="1064" y="700"/>
                  </a:cubicBezTo>
                  <a:cubicBezTo>
                    <a:pt x="1171" y="726"/>
                    <a:pt x="1273" y="738"/>
                    <a:pt x="1368" y="738"/>
                  </a:cubicBezTo>
                  <a:cubicBezTo>
                    <a:pt x="1599" y="738"/>
                    <a:pt x="1795" y="673"/>
                    <a:pt x="1946" y="609"/>
                  </a:cubicBezTo>
                  <a:cubicBezTo>
                    <a:pt x="1520" y="31"/>
                    <a:pt x="456" y="1"/>
                    <a:pt x="0" y="1"/>
                  </a:cubicBezTo>
                  <a:close/>
                </a:path>
              </a:pathLst>
            </a:custGeom>
            <a:solidFill>
              <a:srgbClr val="C55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9" name="Google Shape;2399;p80"/>
            <p:cNvSpPr/>
            <p:nvPr/>
          </p:nvSpPr>
          <p:spPr>
            <a:xfrm>
              <a:off x="8508775" y="2431175"/>
              <a:ext cx="69175" cy="19375"/>
            </a:xfrm>
            <a:custGeom>
              <a:avLst/>
              <a:gdLst/>
              <a:ahLst/>
              <a:cxnLst/>
              <a:rect l="l" t="t" r="r" b="b"/>
              <a:pathLst>
                <a:path w="2767" h="775" extrusionOk="0">
                  <a:moveTo>
                    <a:pt x="1" y="1"/>
                  </a:moveTo>
                  <a:cubicBezTo>
                    <a:pt x="1" y="1"/>
                    <a:pt x="1" y="153"/>
                    <a:pt x="62" y="335"/>
                  </a:cubicBezTo>
                  <a:cubicBezTo>
                    <a:pt x="522" y="470"/>
                    <a:pt x="1562" y="775"/>
                    <a:pt x="2407" y="775"/>
                  </a:cubicBezTo>
                  <a:cubicBezTo>
                    <a:pt x="2510" y="775"/>
                    <a:pt x="2610" y="770"/>
                    <a:pt x="2706" y="760"/>
                  </a:cubicBezTo>
                  <a:lnTo>
                    <a:pt x="2767" y="457"/>
                  </a:lnTo>
                  <a:cubicBezTo>
                    <a:pt x="2189" y="396"/>
                    <a:pt x="943" y="244"/>
                    <a:pt x="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0" name="Google Shape;2400;p80"/>
            <p:cNvSpPr/>
            <p:nvPr/>
          </p:nvSpPr>
          <p:spPr>
            <a:xfrm>
              <a:off x="8498900" y="2304825"/>
              <a:ext cx="47150" cy="21525"/>
            </a:xfrm>
            <a:custGeom>
              <a:avLst/>
              <a:gdLst/>
              <a:ahLst/>
              <a:cxnLst/>
              <a:rect l="l" t="t" r="r" b="b"/>
              <a:pathLst>
                <a:path w="1886" h="861" extrusionOk="0">
                  <a:moveTo>
                    <a:pt x="1214" y="1"/>
                  </a:moveTo>
                  <a:cubicBezTo>
                    <a:pt x="915" y="1"/>
                    <a:pt x="589" y="86"/>
                    <a:pt x="396" y="191"/>
                  </a:cubicBezTo>
                  <a:cubicBezTo>
                    <a:pt x="244" y="282"/>
                    <a:pt x="1" y="526"/>
                    <a:pt x="61" y="678"/>
                  </a:cubicBezTo>
                  <a:cubicBezTo>
                    <a:pt x="89" y="818"/>
                    <a:pt x="234" y="861"/>
                    <a:pt x="399" y="861"/>
                  </a:cubicBezTo>
                  <a:cubicBezTo>
                    <a:pt x="592" y="861"/>
                    <a:pt x="814" y="802"/>
                    <a:pt x="913" y="769"/>
                  </a:cubicBezTo>
                  <a:cubicBezTo>
                    <a:pt x="1186" y="678"/>
                    <a:pt x="1429" y="617"/>
                    <a:pt x="1672" y="526"/>
                  </a:cubicBezTo>
                  <a:cubicBezTo>
                    <a:pt x="1764" y="495"/>
                    <a:pt x="1794" y="495"/>
                    <a:pt x="1824" y="434"/>
                  </a:cubicBezTo>
                  <a:cubicBezTo>
                    <a:pt x="1885" y="343"/>
                    <a:pt x="1824" y="222"/>
                    <a:pt x="1764" y="161"/>
                  </a:cubicBezTo>
                  <a:cubicBezTo>
                    <a:pt x="1636" y="46"/>
                    <a:pt x="1432" y="1"/>
                    <a:pt x="1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1" name="Google Shape;2401;p80"/>
            <p:cNvSpPr/>
            <p:nvPr/>
          </p:nvSpPr>
          <p:spPr>
            <a:xfrm>
              <a:off x="8584775" y="2304825"/>
              <a:ext cx="46375" cy="21525"/>
            </a:xfrm>
            <a:custGeom>
              <a:avLst/>
              <a:gdLst/>
              <a:ahLst/>
              <a:cxnLst/>
              <a:rect l="l" t="t" r="r" b="b"/>
              <a:pathLst>
                <a:path w="1855" h="861" extrusionOk="0">
                  <a:moveTo>
                    <a:pt x="662" y="1"/>
                  </a:moveTo>
                  <a:cubicBezTo>
                    <a:pt x="448" y="1"/>
                    <a:pt x="250" y="46"/>
                    <a:pt x="122" y="161"/>
                  </a:cubicBezTo>
                  <a:cubicBezTo>
                    <a:pt x="31" y="222"/>
                    <a:pt x="0" y="343"/>
                    <a:pt x="31" y="434"/>
                  </a:cubicBezTo>
                  <a:cubicBezTo>
                    <a:pt x="61" y="495"/>
                    <a:pt x="122" y="495"/>
                    <a:pt x="183" y="526"/>
                  </a:cubicBezTo>
                  <a:cubicBezTo>
                    <a:pt x="456" y="617"/>
                    <a:pt x="669" y="678"/>
                    <a:pt x="943" y="769"/>
                  </a:cubicBezTo>
                  <a:cubicBezTo>
                    <a:pt x="1041" y="802"/>
                    <a:pt x="1263" y="861"/>
                    <a:pt x="1461" y="861"/>
                  </a:cubicBezTo>
                  <a:cubicBezTo>
                    <a:pt x="1630" y="861"/>
                    <a:pt x="1782" y="818"/>
                    <a:pt x="1824" y="678"/>
                  </a:cubicBezTo>
                  <a:cubicBezTo>
                    <a:pt x="1855" y="526"/>
                    <a:pt x="1642" y="282"/>
                    <a:pt x="1490" y="191"/>
                  </a:cubicBezTo>
                  <a:cubicBezTo>
                    <a:pt x="1279" y="86"/>
                    <a:pt x="956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2" name="Google Shape;2402;p80"/>
            <p:cNvSpPr/>
            <p:nvPr/>
          </p:nvSpPr>
          <p:spPr>
            <a:xfrm>
              <a:off x="8397850" y="2134050"/>
              <a:ext cx="303875" cy="269950"/>
            </a:xfrm>
            <a:custGeom>
              <a:avLst/>
              <a:gdLst/>
              <a:ahLst/>
              <a:cxnLst/>
              <a:rect l="l" t="t" r="r" b="b"/>
              <a:pathLst>
                <a:path w="12155" h="10798" extrusionOk="0">
                  <a:moveTo>
                    <a:pt x="9987" y="1"/>
                  </a:moveTo>
                  <a:cubicBezTo>
                    <a:pt x="9522" y="1"/>
                    <a:pt x="8974" y="187"/>
                    <a:pt x="8359" y="639"/>
                  </a:cubicBezTo>
                  <a:cubicBezTo>
                    <a:pt x="6535" y="1977"/>
                    <a:pt x="4651" y="2585"/>
                    <a:pt x="3344" y="2919"/>
                  </a:cubicBezTo>
                  <a:cubicBezTo>
                    <a:pt x="3222" y="2949"/>
                    <a:pt x="3100" y="3010"/>
                    <a:pt x="2979" y="3010"/>
                  </a:cubicBezTo>
                  <a:cubicBezTo>
                    <a:pt x="2888" y="3040"/>
                    <a:pt x="2796" y="3071"/>
                    <a:pt x="2675" y="3071"/>
                  </a:cubicBezTo>
                  <a:cubicBezTo>
                    <a:pt x="2432" y="3132"/>
                    <a:pt x="2158" y="3253"/>
                    <a:pt x="1854" y="3253"/>
                  </a:cubicBezTo>
                  <a:cubicBezTo>
                    <a:pt x="1765" y="3271"/>
                    <a:pt x="1676" y="3278"/>
                    <a:pt x="1588" y="3278"/>
                  </a:cubicBezTo>
                  <a:cubicBezTo>
                    <a:pt x="1375" y="3278"/>
                    <a:pt x="1166" y="3235"/>
                    <a:pt x="973" y="3192"/>
                  </a:cubicBezTo>
                  <a:lnTo>
                    <a:pt x="851" y="3192"/>
                  </a:lnTo>
                  <a:cubicBezTo>
                    <a:pt x="699" y="3253"/>
                    <a:pt x="851" y="3618"/>
                    <a:pt x="699" y="3618"/>
                  </a:cubicBezTo>
                  <a:cubicBezTo>
                    <a:pt x="574" y="3543"/>
                    <a:pt x="449" y="3489"/>
                    <a:pt x="324" y="3489"/>
                  </a:cubicBezTo>
                  <a:cubicBezTo>
                    <a:pt x="297" y="3489"/>
                    <a:pt x="270" y="3491"/>
                    <a:pt x="243" y="3496"/>
                  </a:cubicBezTo>
                  <a:cubicBezTo>
                    <a:pt x="91" y="3527"/>
                    <a:pt x="0" y="3709"/>
                    <a:pt x="61" y="3831"/>
                  </a:cubicBezTo>
                  <a:lnTo>
                    <a:pt x="182" y="3952"/>
                  </a:lnTo>
                  <a:cubicBezTo>
                    <a:pt x="213" y="4013"/>
                    <a:pt x="213" y="4104"/>
                    <a:pt x="243" y="4226"/>
                  </a:cubicBezTo>
                  <a:cubicBezTo>
                    <a:pt x="304" y="5290"/>
                    <a:pt x="182" y="6293"/>
                    <a:pt x="182" y="7357"/>
                  </a:cubicBezTo>
                  <a:cubicBezTo>
                    <a:pt x="243" y="8512"/>
                    <a:pt x="547" y="9606"/>
                    <a:pt x="912" y="10700"/>
                  </a:cubicBezTo>
                  <a:cubicBezTo>
                    <a:pt x="930" y="10771"/>
                    <a:pt x="955" y="10798"/>
                    <a:pt x="983" y="10798"/>
                  </a:cubicBezTo>
                  <a:cubicBezTo>
                    <a:pt x="1051" y="10798"/>
                    <a:pt x="1134" y="10635"/>
                    <a:pt x="1155" y="10548"/>
                  </a:cubicBezTo>
                  <a:cubicBezTo>
                    <a:pt x="1246" y="10396"/>
                    <a:pt x="1277" y="10244"/>
                    <a:pt x="1277" y="10092"/>
                  </a:cubicBezTo>
                  <a:cubicBezTo>
                    <a:pt x="1277" y="10062"/>
                    <a:pt x="1277" y="10031"/>
                    <a:pt x="1307" y="10001"/>
                  </a:cubicBezTo>
                  <a:cubicBezTo>
                    <a:pt x="1335" y="9960"/>
                    <a:pt x="1368" y="9944"/>
                    <a:pt x="1402" y="9944"/>
                  </a:cubicBezTo>
                  <a:cubicBezTo>
                    <a:pt x="1444" y="9944"/>
                    <a:pt x="1487" y="9968"/>
                    <a:pt x="1520" y="10001"/>
                  </a:cubicBezTo>
                  <a:cubicBezTo>
                    <a:pt x="1550" y="10031"/>
                    <a:pt x="1581" y="10092"/>
                    <a:pt x="1672" y="10153"/>
                  </a:cubicBezTo>
                  <a:cubicBezTo>
                    <a:pt x="1704" y="10175"/>
                    <a:pt x="1744" y="10185"/>
                    <a:pt x="1786" y="10185"/>
                  </a:cubicBezTo>
                  <a:cubicBezTo>
                    <a:pt x="1863" y="10185"/>
                    <a:pt x="1947" y="10151"/>
                    <a:pt x="2006" y="10092"/>
                  </a:cubicBezTo>
                  <a:cubicBezTo>
                    <a:pt x="2067" y="10031"/>
                    <a:pt x="2158" y="9879"/>
                    <a:pt x="2158" y="9758"/>
                  </a:cubicBezTo>
                  <a:lnTo>
                    <a:pt x="2158" y="9424"/>
                  </a:lnTo>
                  <a:cubicBezTo>
                    <a:pt x="2097" y="9089"/>
                    <a:pt x="2037" y="8724"/>
                    <a:pt x="2189" y="8420"/>
                  </a:cubicBezTo>
                  <a:cubicBezTo>
                    <a:pt x="2310" y="8208"/>
                    <a:pt x="2493" y="8056"/>
                    <a:pt x="2675" y="7904"/>
                  </a:cubicBezTo>
                  <a:cubicBezTo>
                    <a:pt x="2948" y="7661"/>
                    <a:pt x="3252" y="7357"/>
                    <a:pt x="3404" y="7022"/>
                  </a:cubicBezTo>
                  <a:cubicBezTo>
                    <a:pt x="3556" y="6688"/>
                    <a:pt x="3556" y="6262"/>
                    <a:pt x="3313" y="5958"/>
                  </a:cubicBezTo>
                  <a:cubicBezTo>
                    <a:pt x="3222" y="5776"/>
                    <a:pt x="2979" y="5624"/>
                    <a:pt x="3009" y="5411"/>
                  </a:cubicBezTo>
                  <a:cubicBezTo>
                    <a:pt x="3009" y="5320"/>
                    <a:pt x="3100" y="5229"/>
                    <a:pt x="3161" y="5168"/>
                  </a:cubicBezTo>
                  <a:cubicBezTo>
                    <a:pt x="3526" y="4864"/>
                    <a:pt x="4012" y="4834"/>
                    <a:pt x="4468" y="4834"/>
                  </a:cubicBezTo>
                  <a:cubicBezTo>
                    <a:pt x="5114" y="4789"/>
                    <a:pt x="5775" y="4761"/>
                    <a:pt x="6417" y="4761"/>
                  </a:cubicBezTo>
                  <a:cubicBezTo>
                    <a:pt x="6652" y="4761"/>
                    <a:pt x="6885" y="4765"/>
                    <a:pt x="7113" y="4773"/>
                  </a:cubicBezTo>
                  <a:cubicBezTo>
                    <a:pt x="7508" y="4834"/>
                    <a:pt x="7933" y="4864"/>
                    <a:pt x="8298" y="4895"/>
                  </a:cubicBezTo>
                  <a:cubicBezTo>
                    <a:pt x="8602" y="4895"/>
                    <a:pt x="8906" y="5077"/>
                    <a:pt x="8936" y="5351"/>
                  </a:cubicBezTo>
                  <a:cubicBezTo>
                    <a:pt x="8997" y="5472"/>
                    <a:pt x="8936" y="5533"/>
                    <a:pt x="8997" y="5654"/>
                  </a:cubicBezTo>
                  <a:cubicBezTo>
                    <a:pt x="9028" y="5746"/>
                    <a:pt x="9088" y="5806"/>
                    <a:pt x="9180" y="5898"/>
                  </a:cubicBezTo>
                  <a:cubicBezTo>
                    <a:pt x="9332" y="6080"/>
                    <a:pt x="9423" y="6293"/>
                    <a:pt x="9484" y="6566"/>
                  </a:cubicBezTo>
                  <a:cubicBezTo>
                    <a:pt x="9575" y="6870"/>
                    <a:pt x="9636" y="7144"/>
                    <a:pt x="9696" y="7448"/>
                  </a:cubicBezTo>
                  <a:cubicBezTo>
                    <a:pt x="9787" y="7265"/>
                    <a:pt x="9818" y="7113"/>
                    <a:pt x="9848" y="6901"/>
                  </a:cubicBezTo>
                  <a:cubicBezTo>
                    <a:pt x="9909" y="6810"/>
                    <a:pt x="9939" y="6688"/>
                    <a:pt x="9939" y="6566"/>
                  </a:cubicBezTo>
                  <a:cubicBezTo>
                    <a:pt x="10213" y="5624"/>
                    <a:pt x="10669" y="4135"/>
                    <a:pt x="11338" y="3192"/>
                  </a:cubicBezTo>
                  <a:cubicBezTo>
                    <a:pt x="12154" y="2026"/>
                    <a:pt x="11521" y="1"/>
                    <a:pt x="9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80"/>
            <p:cNvSpPr/>
            <p:nvPr/>
          </p:nvSpPr>
          <p:spPr>
            <a:xfrm>
              <a:off x="8402375" y="2335125"/>
              <a:ext cx="50200" cy="67575"/>
            </a:xfrm>
            <a:custGeom>
              <a:avLst/>
              <a:gdLst/>
              <a:ahLst/>
              <a:cxnLst/>
              <a:rect l="l" t="t" r="r" b="b"/>
              <a:pathLst>
                <a:path w="2008" h="2703" extrusionOk="0">
                  <a:moveTo>
                    <a:pt x="759" y="0"/>
                  </a:moveTo>
                  <a:cubicBezTo>
                    <a:pt x="232" y="0"/>
                    <a:pt x="1" y="1103"/>
                    <a:pt x="153" y="1715"/>
                  </a:cubicBezTo>
                  <a:cubicBezTo>
                    <a:pt x="305" y="2171"/>
                    <a:pt x="640" y="2566"/>
                    <a:pt x="1035" y="2657"/>
                  </a:cubicBezTo>
                  <a:cubicBezTo>
                    <a:pt x="1065" y="2688"/>
                    <a:pt x="1111" y="2703"/>
                    <a:pt x="1156" y="2703"/>
                  </a:cubicBezTo>
                  <a:cubicBezTo>
                    <a:pt x="1202" y="2703"/>
                    <a:pt x="1248" y="2688"/>
                    <a:pt x="1278" y="2657"/>
                  </a:cubicBezTo>
                  <a:cubicBezTo>
                    <a:pt x="2008" y="2292"/>
                    <a:pt x="1643" y="529"/>
                    <a:pt x="1096" y="134"/>
                  </a:cubicBezTo>
                  <a:cubicBezTo>
                    <a:pt x="973" y="41"/>
                    <a:pt x="861" y="0"/>
                    <a:pt x="759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4" name="Google Shape;2404;p80"/>
            <p:cNvSpPr/>
            <p:nvPr/>
          </p:nvSpPr>
          <p:spPr>
            <a:xfrm>
              <a:off x="8406500" y="2355025"/>
              <a:ext cx="72675" cy="62625"/>
            </a:xfrm>
            <a:custGeom>
              <a:avLst/>
              <a:gdLst/>
              <a:ahLst/>
              <a:cxnLst/>
              <a:rect l="l" t="t" r="r" b="b"/>
              <a:pathLst>
                <a:path w="2907" h="2505" extrusionOk="0">
                  <a:moveTo>
                    <a:pt x="785" y="1"/>
                  </a:moveTo>
                  <a:cubicBezTo>
                    <a:pt x="650" y="1"/>
                    <a:pt x="518" y="55"/>
                    <a:pt x="414" y="159"/>
                  </a:cubicBezTo>
                  <a:cubicBezTo>
                    <a:pt x="1" y="600"/>
                    <a:pt x="261" y="1339"/>
                    <a:pt x="834" y="1339"/>
                  </a:cubicBezTo>
                  <a:cubicBezTo>
                    <a:pt x="893" y="1339"/>
                    <a:pt x="956" y="1331"/>
                    <a:pt x="1022" y="1314"/>
                  </a:cubicBezTo>
                  <a:cubicBezTo>
                    <a:pt x="1083" y="1618"/>
                    <a:pt x="1326" y="1800"/>
                    <a:pt x="1539" y="1983"/>
                  </a:cubicBezTo>
                  <a:cubicBezTo>
                    <a:pt x="1782" y="2165"/>
                    <a:pt x="2025" y="2408"/>
                    <a:pt x="2329" y="2469"/>
                  </a:cubicBezTo>
                  <a:cubicBezTo>
                    <a:pt x="2403" y="2490"/>
                    <a:pt x="2477" y="2504"/>
                    <a:pt x="2546" y="2504"/>
                  </a:cubicBezTo>
                  <a:cubicBezTo>
                    <a:pt x="2675" y="2504"/>
                    <a:pt x="2786" y="2456"/>
                    <a:pt x="2846" y="2317"/>
                  </a:cubicBezTo>
                  <a:cubicBezTo>
                    <a:pt x="2906" y="2135"/>
                    <a:pt x="2724" y="1983"/>
                    <a:pt x="2602" y="1861"/>
                  </a:cubicBezTo>
                  <a:cubicBezTo>
                    <a:pt x="2268" y="1618"/>
                    <a:pt x="1934" y="1314"/>
                    <a:pt x="1569" y="1040"/>
                  </a:cubicBezTo>
                  <a:cubicBezTo>
                    <a:pt x="1508" y="1010"/>
                    <a:pt x="1478" y="919"/>
                    <a:pt x="1417" y="858"/>
                  </a:cubicBezTo>
                  <a:cubicBezTo>
                    <a:pt x="1326" y="554"/>
                    <a:pt x="1417" y="281"/>
                    <a:pt x="1083" y="98"/>
                  </a:cubicBezTo>
                  <a:cubicBezTo>
                    <a:pt x="991" y="33"/>
                    <a:pt x="887" y="1"/>
                    <a:pt x="785" y="1"/>
                  </a:cubicBezTo>
                  <a:close/>
                </a:path>
              </a:pathLst>
            </a:custGeom>
            <a:solidFill>
              <a:srgbClr val="23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5" name="Google Shape;2405;p80"/>
            <p:cNvSpPr/>
            <p:nvPr/>
          </p:nvSpPr>
          <p:spPr>
            <a:xfrm>
              <a:off x="8420625" y="2365075"/>
              <a:ext cx="8400" cy="23575"/>
            </a:xfrm>
            <a:custGeom>
              <a:avLst/>
              <a:gdLst/>
              <a:ahLst/>
              <a:cxnLst/>
              <a:rect l="l" t="t" r="r" b="b"/>
              <a:pathLst>
                <a:path w="336" h="943" extrusionOk="0">
                  <a:moveTo>
                    <a:pt x="183" y="0"/>
                  </a:moveTo>
                  <a:cubicBezTo>
                    <a:pt x="92" y="31"/>
                    <a:pt x="62" y="61"/>
                    <a:pt x="31" y="152"/>
                  </a:cubicBezTo>
                  <a:cubicBezTo>
                    <a:pt x="1" y="213"/>
                    <a:pt x="1" y="304"/>
                    <a:pt x="1" y="365"/>
                  </a:cubicBezTo>
                  <a:cubicBezTo>
                    <a:pt x="1" y="547"/>
                    <a:pt x="1" y="912"/>
                    <a:pt x="214" y="942"/>
                  </a:cubicBezTo>
                  <a:cubicBezTo>
                    <a:pt x="244" y="699"/>
                    <a:pt x="214" y="456"/>
                    <a:pt x="305" y="213"/>
                  </a:cubicBezTo>
                  <a:cubicBezTo>
                    <a:pt x="335" y="152"/>
                    <a:pt x="335" y="91"/>
                    <a:pt x="335" y="61"/>
                  </a:cubicBezTo>
                  <a:cubicBezTo>
                    <a:pt x="335" y="31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6" name="Google Shape;2406;p80"/>
            <p:cNvSpPr/>
            <p:nvPr/>
          </p:nvSpPr>
          <p:spPr>
            <a:xfrm>
              <a:off x="8433550" y="2365075"/>
              <a:ext cx="40300" cy="44100"/>
            </a:xfrm>
            <a:custGeom>
              <a:avLst/>
              <a:gdLst/>
              <a:ahLst/>
              <a:cxnLst/>
              <a:rect l="l" t="t" r="r" b="b"/>
              <a:pathLst>
                <a:path w="1612" h="1764" extrusionOk="0">
                  <a:moveTo>
                    <a:pt x="92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31" y="61"/>
                    <a:pt x="1" y="638"/>
                    <a:pt x="305" y="851"/>
                  </a:cubicBezTo>
                  <a:lnTo>
                    <a:pt x="1551" y="1763"/>
                  </a:lnTo>
                  <a:lnTo>
                    <a:pt x="1612" y="1702"/>
                  </a:lnTo>
                  <a:lnTo>
                    <a:pt x="335" y="790"/>
                  </a:lnTo>
                  <a:cubicBezTo>
                    <a:pt x="122" y="608"/>
                    <a:pt x="122" y="31"/>
                    <a:pt x="122" y="31"/>
                  </a:cubicBezTo>
                  <a:cubicBezTo>
                    <a:pt x="122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DAD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7" name="Google Shape;2407;p80"/>
            <p:cNvSpPr/>
            <p:nvPr/>
          </p:nvSpPr>
          <p:spPr>
            <a:xfrm>
              <a:off x="8434325" y="2506400"/>
              <a:ext cx="205950" cy="147450"/>
            </a:xfrm>
            <a:custGeom>
              <a:avLst/>
              <a:gdLst/>
              <a:ahLst/>
              <a:cxnLst/>
              <a:rect l="l" t="t" r="r" b="b"/>
              <a:pathLst>
                <a:path w="8238" h="5898" extrusionOk="0">
                  <a:moveTo>
                    <a:pt x="578" y="1"/>
                  </a:moveTo>
                  <a:lnTo>
                    <a:pt x="0" y="2736"/>
                  </a:lnTo>
                  <a:lnTo>
                    <a:pt x="2888" y="5897"/>
                  </a:lnTo>
                  <a:lnTo>
                    <a:pt x="3800" y="5442"/>
                  </a:lnTo>
                  <a:lnTo>
                    <a:pt x="4894" y="5472"/>
                  </a:lnTo>
                  <a:lnTo>
                    <a:pt x="5562" y="5381"/>
                  </a:lnTo>
                  <a:cubicBezTo>
                    <a:pt x="6474" y="4986"/>
                    <a:pt x="6930" y="3466"/>
                    <a:pt x="6930" y="3466"/>
                  </a:cubicBezTo>
                  <a:lnTo>
                    <a:pt x="8025" y="4834"/>
                  </a:lnTo>
                  <a:lnTo>
                    <a:pt x="8237" y="2432"/>
                  </a:lnTo>
                  <a:lnTo>
                    <a:pt x="6778" y="517"/>
                  </a:lnTo>
                  <a:lnTo>
                    <a:pt x="5319" y="4773"/>
                  </a:lnTo>
                  <a:lnTo>
                    <a:pt x="4651" y="3071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8" name="Google Shape;2408;p80"/>
            <p:cNvSpPr/>
            <p:nvPr/>
          </p:nvSpPr>
          <p:spPr>
            <a:xfrm>
              <a:off x="8338575" y="3319500"/>
              <a:ext cx="90450" cy="72025"/>
            </a:xfrm>
            <a:custGeom>
              <a:avLst/>
              <a:gdLst/>
              <a:ahLst/>
              <a:cxnLst/>
              <a:rect l="l" t="t" r="r" b="b"/>
              <a:pathLst>
                <a:path w="3618" h="2881" extrusionOk="0">
                  <a:moveTo>
                    <a:pt x="2523" y="0"/>
                  </a:moveTo>
                  <a:lnTo>
                    <a:pt x="0" y="1216"/>
                  </a:lnTo>
                  <a:lnTo>
                    <a:pt x="395" y="2827"/>
                  </a:lnTo>
                  <a:cubicBezTo>
                    <a:pt x="614" y="2864"/>
                    <a:pt x="820" y="2881"/>
                    <a:pt x="1014" y="2881"/>
                  </a:cubicBezTo>
                  <a:cubicBezTo>
                    <a:pt x="2893" y="2881"/>
                    <a:pt x="3617" y="1307"/>
                    <a:pt x="3617" y="1307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9" name="Google Shape;2409;p80"/>
            <p:cNvSpPr/>
            <p:nvPr/>
          </p:nvSpPr>
          <p:spPr>
            <a:xfrm>
              <a:off x="8141000" y="2593275"/>
              <a:ext cx="291825" cy="768800"/>
            </a:xfrm>
            <a:custGeom>
              <a:avLst/>
              <a:gdLst/>
              <a:ahLst/>
              <a:cxnLst/>
              <a:rect l="l" t="t" r="r" b="b"/>
              <a:pathLst>
                <a:path w="11673" h="30752" extrusionOk="0">
                  <a:moveTo>
                    <a:pt x="8675" y="1"/>
                  </a:moveTo>
                  <a:cubicBezTo>
                    <a:pt x="7994" y="1"/>
                    <a:pt x="7092" y="296"/>
                    <a:pt x="5927" y="1359"/>
                  </a:cubicBezTo>
                  <a:cubicBezTo>
                    <a:pt x="3830" y="3243"/>
                    <a:pt x="0" y="15158"/>
                    <a:pt x="0" y="15857"/>
                  </a:cubicBezTo>
                  <a:cubicBezTo>
                    <a:pt x="0" y="16556"/>
                    <a:pt x="851" y="18076"/>
                    <a:pt x="1520" y="19018"/>
                  </a:cubicBezTo>
                  <a:cubicBezTo>
                    <a:pt x="2250" y="19961"/>
                    <a:pt x="7721" y="30751"/>
                    <a:pt x="7721" y="30751"/>
                  </a:cubicBezTo>
                  <a:cubicBezTo>
                    <a:pt x="10122" y="30478"/>
                    <a:pt x="10973" y="28745"/>
                    <a:pt x="10973" y="28745"/>
                  </a:cubicBezTo>
                  <a:lnTo>
                    <a:pt x="5441" y="15553"/>
                  </a:lnTo>
                  <a:cubicBezTo>
                    <a:pt x="7083" y="13426"/>
                    <a:pt x="10487" y="4459"/>
                    <a:pt x="10487" y="4459"/>
                  </a:cubicBezTo>
                  <a:cubicBezTo>
                    <a:pt x="11672" y="2271"/>
                    <a:pt x="10517" y="690"/>
                    <a:pt x="9909" y="325"/>
                  </a:cubicBezTo>
                  <a:cubicBezTo>
                    <a:pt x="9625" y="190"/>
                    <a:pt x="9221" y="1"/>
                    <a:pt x="8675" y="1"/>
                  </a:cubicBezTo>
                  <a:close/>
                </a:path>
              </a:pathLst>
            </a:custGeom>
            <a:solidFill>
              <a:srgbClr val="EF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0" name="Google Shape;2410;p80"/>
            <p:cNvSpPr/>
            <p:nvPr/>
          </p:nvSpPr>
          <p:spPr>
            <a:xfrm>
              <a:off x="8273975" y="2597025"/>
              <a:ext cx="155800" cy="705000"/>
            </a:xfrm>
            <a:custGeom>
              <a:avLst/>
              <a:gdLst/>
              <a:ahLst/>
              <a:cxnLst/>
              <a:rect l="l" t="t" r="r" b="b"/>
              <a:pathLst>
                <a:path w="6232" h="28200" extrusionOk="0">
                  <a:moveTo>
                    <a:pt x="4180" y="0"/>
                  </a:moveTo>
                  <a:cubicBezTo>
                    <a:pt x="4150" y="0"/>
                    <a:pt x="4119" y="8"/>
                    <a:pt x="4104" y="23"/>
                  </a:cubicBezTo>
                  <a:cubicBezTo>
                    <a:pt x="4074" y="54"/>
                    <a:pt x="4074" y="145"/>
                    <a:pt x="4104" y="175"/>
                  </a:cubicBezTo>
                  <a:cubicBezTo>
                    <a:pt x="5958" y="1877"/>
                    <a:pt x="5107" y="4127"/>
                    <a:pt x="4651" y="5342"/>
                  </a:cubicBezTo>
                  <a:cubicBezTo>
                    <a:pt x="4560" y="5525"/>
                    <a:pt x="4499" y="5707"/>
                    <a:pt x="4438" y="5829"/>
                  </a:cubicBezTo>
                  <a:cubicBezTo>
                    <a:pt x="4226" y="6619"/>
                    <a:pt x="31" y="15282"/>
                    <a:pt x="1" y="15373"/>
                  </a:cubicBezTo>
                  <a:lnTo>
                    <a:pt x="1" y="15434"/>
                  </a:lnTo>
                  <a:lnTo>
                    <a:pt x="5289" y="28109"/>
                  </a:lnTo>
                  <a:cubicBezTo>
                    <a:pt x="5320" y="28139"/>
                    <a:pt x="5350" y="28170"/>
                    <a:pt x="5411" y="28170"/>
                  </a:cubicBezTo>
                  <a:cubicBezTo>
                    <a:pt x="5411" y="28170"/>
                    <a:pt x="5441" y="28170"/>
                    <a:pt x="5411" y="28200"/>
                  </a:cubicBezTo>
                  <a:cubicBezTo>
                    <a:pt x="5472" y="28170"/>
                    <a:pt x="5502" y="28139"/>
                    <a:pt x="5472" y="28048"/>
                  </a:cubicBezTo>
                  <a:lnTo>
                    <a:pt x="244" y="15434"/>
                  </a:lnTo>
                  <a:cubicBezTo>
                    <a:pt x="578" y="14674"/>
                    <a:pt x="4408" y="6741"/>
                    <a:pt x="4651" y="5920"/>
                  </a:cubicBezTo>
                  <a:cubicBezTo>
                    <a:pt x="4682" y="5798"/>
                    <a:pt x="4742" y="5616"/>
                    <a:pt x="4833" y="5403"/>
                  </a:cubicBezTo>
                  <a:cubicBezTo>
                    <a:pt x="5289" y="4279"/>
                    <a:pt x="6232" y="1817"/>
                    <a:pt x="4256" y="23"/>
                  </a:cubicBezTo>
                  <a:cubicBezTo>
                    <a:pt x="4241" y="8"/>
                    <a:pt x="4210" y="0"/>
                    <a:pt x="4180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1" name="Google Shape;2411;p80"/>
            <p:cNvSpPr/>
            <p:nvPr/>
          </p:nvSpPr>
          <p:spPr>
            <a:xfrm>
              <a:off x="8182800" y="2980575"/>
              <a:ext cx="93475" cy="23575"/>
            </a:xfrm>
            <a:custGeom>
              <a:avLst/>
              <a:gdLst/>
              <a:ahLst/>
              <a:cxnLst/>
              <a:rect l="l" t="t" r="r" b="b"/>
              <a:pathLst>
                <a:path w="3739" h="943" extrusionOk="0">
                  <a:moveTo>
                    <a:pt x="2999" y="0"/>
                  </a:moveTo>
                  <a:cubicBezTo>
                    <a:pt x="1985" y="0"/>
                    <a:pt x="975" y="245"/>
                    <a:pt x="91" y="700"/>
                  </a:cubicBezTo>
                  <a:cubicBezTo>
                    <a:pt x="30" y="760"/>
                    <a:pt x="0" y="821"/>
                    <a:pt x="30" y="852"/>
                  </a:cubicBezTo>
                  <a:cubicBezTo>
                    <a:pt x="61" y="882"/>
                    <a:pt x="122" y="943"/>
                    <a:pt x="152" y="943"/>
                  </a:cubicBezTo>
                  <a:lnTo>
                    <a:pt x="182" y="912"/>
                  </a:lnTo>
                  <a:cubicBezTo>
                    <a:pt x="1088" y="447"/>
                    <a:pt x="2081" y="223"/>
                    <a:pt x="3088" y="223"/>
                  </a:cubicBezTo>
                  <a:cubicBezTo>
                    <a:pt x="3264" y="223"/>
                    <a:pt x="3441" y="230"/>
                    <a:pt x="3617" y="244"/>
                  </a:cubicBezTo>
                  <a:cubicBezTo>
                    <a:pt x="3648" y="244"/>
                    <a:pt x="3739" y="213"/>
                    <a:pt x="3739" y="153"/>
                  </a:cubicBezTo>
                  <a:cubicBezTo>
                    <a:pt x="3739" y="92"/>
                    <a:pt x="3678" y="31"/>
                    <a:pt x="3617" y="31"/>
                  </a:cubicBezTo>
                  <a:cubicBezTo>
                    <a:pt x="3412" y="10"/>
                    <a:pt x="3205" y="0"/>
                    <a:pt x="299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2" name="Google Shape;2412;p80"/>
            <p:cNvSpPr/>
            <p:nvPr/>
          </p:nvSpPr>
          <p:spPr>
            <a:xfrm>
              <a:off x="8213950" y="2972225"/>
              <a:ext cx="47900" cy="6100"/>
            </a:xfrm>
            <a:custGeom>
              <a:avLst/>
              <a:gdLst/>
              <a:ahLst/>
              <a:cxnLst/>
              <a:rect l="l" t="t" r="r" b="b"/>
              <a:pathLst>
                <a:path w="1916" h="244" extrusionOk="0">
                  <a:moveTo>
                    <a:pt x="122" y="0"/>
                  </a:moveTo>
                  <a:cubicBezTo>
                    <a:pt x="61" y="0"/>
                    <a:pt x="0" y="61"/>
                    <a:pt x="0" y="122"/>
                  </a:cubicBezTo>
                  <a:cubicBezTo>
                    <a:pt x="0" y="213"/>
                    <a:pt x="61" y="243"/>
                    <a:pt x="122" y="243"/>
                  </a:cubicBezTo>
                  <a:lnTo>
                    <a:pt x="1794" y="243"/>
                  </a:lnTo>
                  <a:cubicBezTo>
                    <a:pt x="1824" y="243"/>
                    <a:pt x="1915" y="183"/>
                    <a:pt x="1915" y="122"/>
                  </a:cubicBezTo>
                  <a:cubicBezTo>
                    <a:pt x="1915" y="61"/>
                    <a:pt x="1885" y="0"/>
                    <a:pt x="1794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3" name="Google Shape;2413;p80"/>
            <p:cNvSpPr/>
            <p:nvPr/>
          </p:nvSpPr>
          <p:spPr>
            <a:xfrm>
              <a:off x="8242825" y="2997300"/>
              <a:ext cx="19025" cy="7625"/>
            </a:xfrm>
            <a:custGeom>
              <a:avLst/>
              <a:gdLst/>
              <a:ahLst/>
              <a:cxnLst/>
              <a:rect l="l" t="t" r="r" b="b"/>
              <a:pathLst>
                <a:path w="761" h="305" extrusionOk="0">
                  <a:moveTo>
                    <a:pt x="639" y="0"/>
                  </a:moveTo>
                  <a:cubicBezTo>
                    <a:pt x="456" y="0"/>
                    <a:pt x="274" y="0"/>
                    <a:pt x="61" y="91"/>
                  </a:cubicBezTo>
                  <a:cubicBezTo>
                    <a:pt x="0" y="122"/>
                    <a:pt x="0" y="152"/>
                    <a:pt x="0" y="243"/>
                  </a:cubicBezTo>
                  <a:cubicBezTo>
                    <a:pt x="31" y="274"/>
                    <a:pt x="61" y="304"/>
                    <a:pt x="122" y="304"/>
                  </a:cubicBezTo>
                  <a:cubicBezTo>
                    <a:pt x="304" y="243"/>
                    <a:pt x="456" y="243"/>
                    <a:pt x="639" y="243"/>
                  </a:cubicBezTo>
                  <a:cubicBezTo>
                    <a:pt x="730" y="243"/>
                    <a:pt x="760" y="183"/>
                    <a:pt x="760" y="122"/>
                  </a:cubicBezTo>
                  <a:cubicBezTo>
                    <a:pt x="760" y="91"/>
                    <a:pt x="730" y="0"/>
                    <a:pt x="639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80"/>
            <p:cNvSpPr/>
            <p:nvPr/>
          </p:nvSpPr>
          <p:spPr>
            <a:xfrm>
              <a:off x="8400875" y="2611275"/>
              <a:ext cx="30425" cy="130725"/>
            </a:xfrm>
            <a:custGeom>
              <a:avLst/>
              <a:gdLst/>
              <a:ahLst/>
              <a:cxnLst/>
              <a:rect l="l" t="t" r="r" b="b"/>
              <a:pathLst>
                <a:path w="1217" h="5229" extrusionOk="0">
                  <a:moveTo>
                    <a:pt x="882" y="0"/>
                  </a:moveTo>
                  <a:cubicBezTo>
                    <a:pt x="821" y="0"/>
                    <a:pt x="761" y="61"/>
                    <a:pt x="761" y="122"/>
                  </a:cubicBezTo>
                  <a:cubicBezTo>
                    <a:pt x="1004" y="1581"/>
                    <a:pt x="852" y="3070"/>
                    <a:pt x="365" y="4438"/>
                  </a:cubicBezTo>
                  <a:cubicBezTo>
                    <a:pt x="274" y="4620"/>
                    <a:pt x="153" y="4833"/>
                    <a:pt x="61" y="5046"/>
                  </a:cubicBezTo>
                  <a:cubicBezTo>
                    <a:pt x="1" y="5076"/>
                    <a:pt x="61" y="5137"/>
                    <a:pt x="92" y="5198"/>
                  </a:cubicBezTo>
                  <a:lnTo>
                    <a:pt x="183" y="5198"/>
                  </a:lnTo>
                  <a:cubicBezTo>
                    <a:pt x="200" y="5198"/>
                    <a:pt x="208" y="5178"/>
                    <a:pt x="217" y="5178"/>
                  </a:cubicBezTo>
                  <a:cubicBezTo>
                    <a:pt x="223" y="5178"/>
                    <a:pt x="231" y="5189"/>
                    <a:pt x="244" y="5228"/>
                  </a:cubicBezTo>
                  <a:cubicBezTo>
                    <a:pt x="365" y="4985"/>
                    <a:pt x="457" y="4772"/>
                    <a:pt x="548" y="4529"/>
                  </a:cubicBezTo>
                  <a:cubicBezTo>
                    <a:pt x="1065" y="3131"/>
                    <a:pt x="1216" y="1611"/>
                    <a:pt x="1004" y="122"/>
                  </a:cubicBezTo>
                  <a:cubicBezTo>
                    <a:pt x="1004" y="61"/>
                    <a:pt x="973" y="0"/>
                    <a:pt x="88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5" name="Google Shape;2415;p80"/>
            <p:cNvSpPr/>
            <p:nvPr/>
          </p:nvSpPr>
          <p:spPr>
            <a:xfrm>
              <a:off x="8438125" y="2548450"/>
              <a:ext cx="131475" cy="88675"/>
            </a:xfrm>
            <a:custGeom>
              <a:avLst/>
              <a:gdLst/>
              <a:ahLst/>
              <a:cxnLst/>
              <a:rect l="l" t="t" r="r" b="b"/>
              <a:pathLst>
                <a:path w="5259" h="3547" extrusionOk="0">
                  <a:moveTo>
                    <a:pt x="142" y="1"/>
                  </a:moveTo>
                  <a:cubicBezTo>
                    <a:pt x="122" y="1"/>
                    <a:pt x="104" y="8"/>
                    <a:pt x="91" y="21"/>
                  </a:cubicBezTo>
                  <a:cubicBezTo>
                    <a:pt x="0" y="51"/>
                    <a:pt x="0" y="142"/>
                    <a:pt x="30" y="173"/>
                  </a:cubicBezTo>
                  <a:cubicBezTo>
                    <a:pt x="1033" y="1632"/>
                    <a:pt x="3009" y="3182"/>
                    <a:pt x="3040" y="3182"/>
                  </a:cubicBezTo>
                  <a:cubicBezTo>
                    <a:pt x="3040" y="3212"/>
                    <a:pt x="3070" y="3212"/>
                    <a:pt x="3131" y="3212"/>
                  </a:cubicBezTo>
                  <a:cubicBezTo>
                    <a:pt x="3161" y="3212"/>
                    <a:pt x="3192" y="3212"/>
                    <a:pt x="3192" y="3182"/>
                  </a:cubicBezTo>
                  <a:lnTo>
                    <a:pt x="4012" y="1997"/>
                  </a:lnTo>
                  <a:lnTo>
                    <a:pt x="5015" y="3516"/>
                  </a:lnTo>
                  <a:cubicBezTo>
                    <a:pt x="5015" y="3547"/>
                    <a:pt x="5076" y="3547"/>
                    <a:pt x="5107" y="3547"/>
                  </a:cubicBezTo>
                  <a:cubicBezTo>
                    <a:pt x="5107" y="3547"/>
                    <a:pt x="5137" y="3547"/>
                    <a:pt x="5167" y="3486"/>
                  </a:cubicBezTo>
                  <a:cubicBezTo>
                    <a:pt x="5258" y="3456"/>
                    <a:pt x="5258" y="3364"/>
                    <a:pt x="5228" y="3334"/>
                  </a:cubicBezTo>
                  <a:lnTo>
                    <a:pt x="4103" y="1693"/>
                  </a:lnTo>
                  <a:cubicBezTo>
                    <a:pt x="4103" y="1662"/>
                    <a:pt x="4073" y="1662"/>
                    <a:pt x="4043" y="1662"/>
                  </a:cubicBezTo>
                  <a:cubicBezTo>
                    <a:pt x="4012" y="1662"/>
                    <a:pt x="4012" y="1662"/>
                    <a:pt x="3951" y="1693"/>
                  </a:cubicBezTo>
                  <a:lnTo>
                    <a:pt x="3131" y="2908"/>
                  </a:lnTo>
                  <a:cubicBezTo>
                    <a:pt x="2705" y="2605"/>
                    <a:pt x="1094" y="1328"/>
                    <a:pt x="243" y="51"/>
                  </a:cubicBezTo>
                  <a:cubicBezTo>
                    <a:pt x="208" y="16"/>
                    <a:pt x="172" y="1"/>
                    <a:pt x="142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6" name="Google Shape;2416;p80"/>
            <p:cNvSpPr/>
            <p:nvPr/>
          </p:nvSpPr>
          <p:spPr>
            <a:xfrm>
              <a:off x="8572625" y="2564150"/>
              <a:ext cx="66125" cy="76025"/>
            </a:xfrm>
            <a:custGeom>
              <a:avLst/>
              <a:gdLst/>
              <a:ahLst/>
              <a:cxnLst/>
              <a:rect l="l" t="t" r="r" b="b"/>
              <a:pathLst>
                <a:path w="2645" h="3041" extrusionOk="0">
                  <a:moveTo>
                    <a:pt x="2584" y="1"/>
                  </a:moveTo>
                  <a:cubicBezTo>
                    <a:pt x="2493" y="1"/>
                    <a:pt x="2462" y="1"/>
                    <a:pt x="2432" y="92"/>
                  </a:cubicBezTo>
                  <a:lnTo>
                    <a:pt x="1702" y="2159"/>
                  </a:lnTo>
                  <a:lnTo>
                    <a:pt x="821" y="1247"/>
                  </a:lnTo>
                  <a:cubicBezTo>
                    <a:pt x="790" y="1217"/>
                    <a:pt x="760" y="1217"/>
                    <a:pt x="699" y="1217"/>
                  </a:cubicBezTo>
                  <a:cubicBezTo>
                    <a:pt x="669" y="1217"/>
                    <a:pt x="638" y="1247"/>
                    <a:pt x="638" y="1308"/>
                  </a:cubicBezTo>
                  <a:lnTo>
                    <a:pt x="0" y="2888"/>
                  </a:lnTo>
                  <a:cubicBezTo>
                    <a:pt x="0" y="2980"/>
                    <a:pt x="0" y="3010"/>
                    <a:pt x="61" y="3040"/>
                  </a:cubicBezTo>
                  <a:lnTo>
                    <a:pt x="91" y="3040"/>
                  </a:lnTo>
                  <a:cubicBezTo>
                    <a:pt x="152" y="3040"/>
                    <a:pt x="213" y="3010"/>
                    <a:pt x="243" y="2980"/>
                  </a:cubicBezTo>
                  <a:lnTo>
                    <a:pt x="821" y="1551"/>
                  </a:lnTo>
                  <a:lnTo>
                    <a:pt x="1702" y="2463"/>
                  </a:lnTo>
                  <a:cubicBezTo>
                    <a:pt x="1733" y="2524"/>
                    <a:pt x="1763" y="2524"/>
                    <a:pt x="1824" y="2524"/>
                  </a:cubicBezTo>
                  <a:cubicBezTo>
                    <a:pt x="1854" y="2524"/>
                    <a:pt x="1885" y="2463"/>
                    <a:pt x="1885" y="2432"/>
                  </a:cubicBezTo>
                  <a:lnTo>
                    <a:pt x="2645" y="153"/>
                  </a:lnTo>
                  <a:cubicBezTo>
                    <a:pt x="2645" y="92"/>
                    <a:pt x="2645" y="31"/>
                    <a:pt x="2584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7" name="Google Shape;2417;p80"/>
            <p:cNvSpPr/>
            <p:nvPr/>
          </p:nvSpPr>
          <p:spPr>
            <a:xfrm>
              <a:off x="8567300" y="2640900"/>
              <a:ext cx="43325" cy="643650"/>
            </a:xfrm>
            <a:custGeom>
              <a:avLst/>
              <a:gdLst/>
              <a:ahLst/>
              <a:cxnLst/>
              <a:rect l="l" t="t" r="r" b="b"/>
              <a:pathLst>
                <a:path w="1733" h="25746" extrusionOk="0">
                  <a:moveTo>
                    <a:pt x="91" y="1"/>
                  </a:moveTo>
                  <a:cubicBezTo>
                    <a:pt x="61" y="62"/>
                    <a:pt x="0" y="92"/>
                    <a:pt x="0" y="153"/>
                  </a:cubicBezTo>
                  <a:cubicBezTo>
                    <a:pt x="0" y="214"/>
                    <a:pt x="1277" y="4925"/>
                    <a:pt x="821" y="10031"/>
                  </a:cubicBezTo>
                  <a:cubicBezTo>
                    <a:pt x="304" y="15411"/>
                    <a:pt x="669" y="23010"/>
                    <a:pt x="1490" y="25655"/>
                  </a:cubicBezTo>
                  <a:cubicBezTo>
                    <a:pt x="1520" y="25685"/>
                    <a:pt x="1581" y="25746"/>
                    <a:pt x="1611" y="25746"/>
                  </a:cubicBezTo>
                  <a:cubicBezTo>
                    <a:pt x="1672" y="25746"/>
                    <a:pt x="1733" y="25655"/>
                    <a:pt x="1733" y="25533"/>
                  </a:cubicBezTo>
                  <a:cubicBezTo>
                    <a:pt x="882" y="22919"/>
                    <a:pt x="547" y="15351"/>
                    <a:pt x="1034" y="10031"/>
                  </a:cubicBezTo>
                  <a:cubicBezTo>
                    <a:pt x="1520" y="4864"/>
                    <a:pt x="243" y="122"/>
                    <a:pt x="243" y="92"/>
                  </a:cubicBezTo>
                  <a:cubicBezTo>
                    <a:pt x="213" y="62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8" name="Google Shape;2418;p80"/>
            <p:cNvSpPr/>
            <p:nvPr/>
          </p:nvSpPr>
          <p:spPr>
            <a:xfrm>
              <a:off x="8425200" y="2773125"/>
              <a:ext cx="119325" cy="29675"/>
            </a:xfrm>
            <a:custGeom>
              <a:avLst/>
              <a:gdLst/>
              <a:ahLst/>
              <a:cxnLst/>
              <a:rect l="l" t="t" r="r" b="b"/>
              <a:pathLst>
                <a:path w="4773" h="1187" extrusionOk="0">
                  <a:moveTo>
                    <a:pt x="4468" y="244"/>
                  </a:moveTo>
                  <a:lnTo>
                    <a:pt x="4529" y="912"/>
                  </a:lnTo>
                  <a:lnTo>
                    <a:pt x="213" y="943"/>
                  </a:lnTo>
                  <a:lnTo>
                    <a:pt x="213" y="274"/>
                  </a:lnTo>
                  <a:lnTo>
                    <a:pt x="4468" y="244"/>
                  </a:lnTo>
                  <a:close/>
                  <a:moveTo>
                    <a:pt x="4590" y="1"/>
                  </a:moveTo>
                  <a:lnTo>
                    <a:pt x="122" y="31"/>
                  </a:lnTo>
                  <a:cubicBezTo>
                    <a:pt x="31" y="31"/>
                    <a:pt x="0" y="92"/>
                    <a:pt x="0" y="153"/>
                  </a:cubicBezTo>
                  <a:lnTo>
                    <a:pt x="0" y="1064"/>
                  </a:lnTo>
                  <a:cubicBezTo>
                    <a:pt x="0" y="1095"/>
                    <a:pt x="0" y="1095"/>
                    <a:pt x="31" y="1156"/>
                  </a:cubicBezTo>
                  <a:cubicBezTo>
                    <a:pt x="31" y="1186"/>
                    <a:pt x="61" y="1186"/>
                    <a:pt x="122" y="1186"/>
                  </a:cubicBezTo>
                  <a:lnTo>
                    <a:pt x="4651" y="1156"/>
                  </a:lnTo>
                  <a:cubicBezTo>
                    <a:pt x="4712" y="1156"/>
                    <a:pt x="4712" y="1156"/>
                    <a:pt x="4742" y="1095"/>
                  </a:cubicBezTo>
                  <a:cubicBezTo>
                    <a:pt x="4772" y="1095"/>
                    <a:pt x="4772" y="1064"/>
                    <a:pt x="4772" y="1034"/>
                  </a:cubicBezTo>
                  <a:lnTo>
                    <a:pt x="4712" y="122"/>
                  </a:lnTo>
                  <a:cubicBezTo>
                    <a:pt x="4712" y="31"/>
                    <a:pt x="4681" y="1"/>
                    <a:pt x="4590" y="1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80"/>
            <p:cNvSpPr/>
            <p:nvPr/>
          </p:nvSpPr>
          <p:spPr>
            <a:xfrm>
              <a:off x="8709400" y="2632750"/>
              <a:ext cx="70700" cy="336450"/>
            </a:xfrm>
            <a:custGeom>
              <a:avLst/>
              <a:gdLst/>
              <a:ahLst/>
              <a:cxnLst/>
              <a:rect l="l" t="t" r="r" b="b"/>
              <a:pathLst>
                <a:path w="2828" h="13458" extrusionOk="0">
                  <a:moveTo>
                    <a:pt x="107" y="0"/>
                  </a:moveTo>
                  <a:cubicBezTo>
                    <a:pt x="76" y="0"/>
                    <a:pt x="46" y="8"/>
                    <a:pt x="31" y="23"/>
                  </a:cubicBezTo>
                  <a:cubicBezTo>
                    <a:pt x="0" y="53"/>
                    <a:pt x="0" y="144"/>
                    <a:pt x="31" y="175"/>
                  </a:cubicBezTo>
                  <a:cubicBezTo>
                    <a:pt x="487" y="722"/>
                    <a:pt x="912" y="1816"/>
                    <a:pt x="1672" y="3792"/>
                  </a:cubicBezTo>
                  <a:lnTo>
                    <a:pt x="1763" y="4096"/>
                  </a:lnTo>
                  <a:cubicBezTo>
                    <a:pt x="2614" y="6254"/>
                    <a:pt x="2037" y="13245"/>
                    <a:pt x="2037" y="13336"/>
                  </a:cubicBezTo>
                  <a:cubicBezTo>
                    <a:pt x="2037" y="13366"/>
                    <a:pt x="2067" y="13458"/>
                    <a:pt x="2158" y="13458"/>
                  </a:cubicBezTo>
                  <a:cubicBezTo>
                    <a:pt x="2219" y="13458"/>
                    <a:pt x="2280" y="13397"/>
                    <a:pt x="2280" y="13336"/>
                  </a:cubicBezTo>
                  <a:cubicBezTo>
                    <a:pt x="2280" y="13032"/>
                    <a:pt x="2827" y="6193"/>
                    <a:pt x="1976" y="3974"/>
                  </a:cubicBezTo>
                  <a:lnTo>
                    <a:pt x="1854" y="3670"/>
                  </a:lnTo>
                  <a:cubicBezTo>
                    <a:pt x="1064" y="1634"/>
                    <a:pt x="669" y="600"/>
                    <a:pt x="183" y="23"/>
                  </a:cubicBezTo>
                  <a:cubicBezTo>
                    <a:pt x="167" y="8"/>
                    <a:pt x="137" y="0"/>
                    <a:pt x="107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0" name="Google Shape;2420;p80"/>
            <p:cNvSpPr/>
            <p:nvPr/>
          </p:nvSpPr>
          <p:spPr>
            <a:xfrm>
              <a:off x="8312725" y="3275125"/>
              <a:ext cx="82100" cy="45150"/>
            </a:xfrm>
            <a:custGeom>
              <a:avLst/>
              <a:gdLst/>
              <a:ahLst/>
              <a:cxnLst/>
              <a:rect l="l" t="t" r="r" b="b"/>
              <a:pathLst>
                <a:path w="3284" h="1806" extrusionOk="0">
                  <a:moveTo>
                    <a:pt x="3162" y="0"/>
                  </a:moveTo>
                  <a:cubicBezTo>
                    <a:pt x="3129" y="0"/>
                    <a:pt x="3085" y="28"/>
                    <a:pt x="3040" y="73"/>
                  </a:cubicBezTo>
                  <a:cubicBezTo>
                    <a:pt x="3040" y="73"/>
                    <a:pt x="2341" y="985"/>
                    <a:pt x="92" y="1593"/>
                  </a:cubicBezTo>
                  <a:cubicBezTo>
                    <a:pt x="1" y="1623"/>
                    <a:pt x="1" y="1653"/>
                    <a:pt x="1" y="1745"/>
                  </a:cubicBezTo>
                  <a:cubicBezTo>
                    <a:pt x="1" y="1775"/>
                    <a:pt x="92" y="1805"/>
                    <a:pt x="122" y="1805"/>
                  </a:cubicBezTo>
                  <a:cubicBezTo>
                    <a:pt x="2493" y="1167"/>
                    <a:pt x="3192" y="255"/>
                    <a:pt x="3253" y="164"/>
                  </a:cubicBezTo>
                  <a:cubicBezTo>
                    <a:pt x="3283" y="134"/>
                    <a:pt x="3253" y="73"/>
                    <a:pt x="3192" y="12"/>
                  </a:cubicBezTo>
                  <a:cubicBezTo>
                    <a:pt x="3184" y="4"/>
                    <a:pt x="3174" y="0"/>
                    <a:pt x="3162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1" name="Google Shape;2421;p80"/>
            <p:cNvSpPr/>
            <p:nvPr/>
          </p:nvSpPr>
          <p:spPr>
            <a:xfrm>
              <a:off x="8466225" y="3460825"/>
              <a:ext cx="120100" cy="21300"/>
            </a:xfrm>
            <a:custGeom>
              <a:avLst/>
              <a:gdLst/>
              <a:ahLst/>
              <a:cxnLst/>
              <a:rect l="l" t="t" r="r" b="b"/>
              <a:pathLst>
                <a:path w="4804" h="852" extrusionOk="0">
                  <a:moveTo>
                    <a:pt x="4651" y="1"/>
                  </a:moveTo>
                  <a:cubicBezTo>
                    <a:pt x="4621" y="1"/>
                    <a:pt x="2827" y="365"/>
                    <a:pt x="92" y="609"/>
                  </a:cubicBezTo>
                  <a:cubicBezTo>
                    <a:pt x="31" y="609"/>
                    <a:pt x="1" y="639"/>
                    <a:pt x="1" y="730"/>
                  </a:cubicBezTo>
                  <a:cubicBezTo>
                    <a:pt x="1" y="791"/>
                    <a:pt x="31" y="852"/>
                    <a:pt x="92" y="852"/>
                  </a:cubicBezTo>
                  <a:cubicBezTo>
                    <a:pt x="2888" y="609"/>
                    <a:pt x="4651" y="213"/>
                    <a:pt x="4742" y="213"/>
                  </a:cubicBezTo>
                  <a:cubicBezTo>
                    <a:pt x="4773" y="183"/>
                    <a:pt x="4803" y="153"/>
                    <a:pt x="4803" y="61"/>
                  </a:cubicBezTo>
                  <a:cubicBezTo>
                    <a:pt x="4773" y="31"/>
                    <a:pt x="4742" y="1"/>
                    <a:pt x="4651" y="1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2" name="Google Shape;2422;p80"/>
            <p:cNvSpPr/>
            <p:nvPr/>
          </p:nvSpPr>
          <p:spPr>
            <a:xfrm>
              <a:off x="8304375" y="3332100"/>
              <a:ext cx="144400" cy="63400"/>
            </a:xfrm>
            <a:custGeom>
              <a:avLst/>
              <a:gdLst/>
              <a:ahLst/>
              <a:cxnLst/>
              <a:rect l="l" t="t" r="r" b="b"/>
              <a:pathLst>
                <a:path w="5776" h="2536" extrusionOk="0">
                  <a:moveTo>
                    <a:pt x="5662" y="0"/>
                  </a:moveTo>
                  <a:cubicBezTo>
                    <a:pt x="5621" y="0"/>
                    <a:pt x="5584" y="22"/>
                    <a:pt x="5563" y="43"/>
                  </a:cubicBezTo>
                  <a:cubicBezTo>
                    <a:pt x="5563" y="43"/>
                    <a:pt x="5046" y="955"/>
                    <a:pt x="4134" y="1624"/>
                  </a:cubicBezTo>
                  <a:cubicBezTo>
                    <a:pt x="3468" y="2090"/>
                    <a:pt x="2774" y="2328"/>
                    <a:pt x="2048" y="2328"/>
                  </a:cubicBezTo>
                  <a:cubicBezTo>
                    <a:pt x="1449" y="2328"/>
                    <a:pt x="829" y="2166"/>
                    <a:pt x="183" y="1836"/>
                  </a:cubicBezTo>
                  <a:cubicBezTo>
                    <a:pt x="175" y="1828"/>
                    <a:pt x="164" y="1825"/>
                    <a:pt x="152" y="1825"/>
                  </a:cubicBezTo>
                  <a:cubicBezTo>
                    <a:pt x="120" y="1825"/>
                    <a:pt x="75" y="1853"/>
                    <a:pt x="31" y="1897"/>
                  </a:cubicBezTo>
                  <a:cubicBezTo>
                    <a:pt x="0" y="1928"/>
                    <a:pt x="31" y="1988"/>
                    <a:pt x="92" y="2019"/>
                  </a:cubicBezTo>
                  <a:cubicBezTo>
                    <a:pt x="791" y="2384"/>
                    <a:pt x="1459" y="2536"/>
                    <a:pt x="2007" y="2536"/>
                  </a:cubicBezTo>
                  <a:cubicBezTo>
                    <a:pt x="4408" y="2536"/>
                    <a:pt x="5745" y="165"/>
                    <a:pt x="5745" y="165"/>
                  </a:cubicBezTo>
                  <a:cubicBezTo>
                    <a:pt x="5776" y="134"/>
                    <a:pt x="5745" y="43"/>
                    <a:pt x="5715" y="13"/>
                  </a:cubicBezTo>
                  <a:cubicBezTo>
                    <a:pt x="5697" y="4"/>
                    <a:pt x="5679" y="0"/>
                    <a:pt x="5662" y="0"/>
                  </a:cubicBezTo>
                  <a:close/>
                </a:path>
              </a:pathLst>
            </a:custGeom>
            <a:solidFill>
              <a:srgbClr val="3F4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23" name="Google Shape;2423;p80"/>
          <p:cNvGrpSpPr/>
          <p:nvPr/>
        </p:nvGrpSpPr>
        <p:grpSpPr>
          <a:xfrm>
            <a:off x="7556487" y="1603770"/>
            <a:ext cx="1431694" cy="2575807"/>
            <a:chOff x="8019425" y="1821750"/>
            <a:chExt cx="1659550" cy="2985750"/>
          </a:xfrm>
        </p:grpSpPr>
        <p:sp>
          <p:nvSpPr>
            <p:cNvPr id="2424" name="Google Shape;2424;p80"/>
            <p:cNvSpPr/>
            <p:nvPr/>
          </p:nvSpPr>
          <p:spPr>
            <a:xfrm>
              <a:off x="8019425" y="1861400"/>
              <a:ext cx="207675" cy="215550"/>
            </a:xfrm>
            <a:custGeom>
              <a:avLst/>
              <a:gdLst/>
              <a:ahLst/>
              <a:cxnLst/>
              <a:rect l="l" t="t" r="r" b="b"/>
              <a:pathLst>
                <a:path w="8307" h="8622" extrusionOk="0">
                  <a:moveTo>
                    <a:pt x="309" y="1"/>
                  </a:moveTo>
                  <a:cubicBezTo>
                    <a:pt x="204" y="1"/>
                    <a:pt x="142" y="36"/>
                    <a:pt x="134" y="116"/>
                  </a:cubicBezTo>
                  <a:cubicBezTo>
                    <a:pt x="1" y="783"/>
                    <a:pt x="1969" y="1617"/>
                    <a:pt x="2269" y="1984"/>
                  </a:cubicBezTo>
                  <a:cubicBezTo>
                    <a:pt x="2469" y="2284"/>
                    <a:pt x="67" y="4452"/>
                    <a:pt x="2269" y="5620"/>
                  </a:cubicBezTo>
                  <a:cubicBezTo>
                    <a:pt x="4971" y="7087"/>
                    <a:pt x="6005" y="8622"/>
                    <a:pt x="6005" y="8622"/>
                  </a:cubicBezTo>
                  <a:lnTo>
                    <a:pt x="8307" y="5286"/>
                  </a:lnTo>
                  <a:cubicBezTo>
                    <a:pt x="8307" y="5286"/>
                    <a:pt x="5771" y="3218"/>
                    <a:pt x="4937" y="2551"/>
                  </a:cubicBezTo>
                  <a:cubicBezTo>
                    <a:pt x="4232" y="1963"/>
                    <a:pt x="1090" y="1"/>
                    <a:pt x="30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5" name="Google Shape;2425;p80"/>
            <p:cNvSpPr/>
            <p:nvPr/>
          </p:nvSpPr>
          <p:spPr>
            <a:xfrm>
              <a:off x="9388750" y="2942675"/>
              <a:ext cx="96750" cy="23250"/>
            </a:xfrm>
            <a:custGeom>
              <a:avLst/>
              <a:gdLst/>
              <a:ahLst/>
              <a:cxnLst/>
              <a:rect l="l" t="t" r="r" b="b"/>
              <a:pathLst>
                <a:path w="3870" h="930" extrusionOk="0">
                  <a:moveTo>
                    <a:pt x="165" y="0"/>
                  </a:moveTo>
                  <a:cubicBezTo>
                    <a:pt x="111" y="0"/>
                    <a:pt x="56" y="39"/>
                    <a:pt x="33" y="62"/>
                  </a:cubicBezTo>
                  <a:cubicBezTo>
                    <a:pt x="0" y="129"/>
                    <a:pt x="33" y="229"/>
                    <a:pt x="67" y="262"/>
                  </a:cubicBezTo>
                  <a:cubicBezTo>
                    <a:pt x="834" y="796"/>
                    <a:pt x="1668" y="929"/>
                    <a:pt x="2335" y="929"/>
                  </a:cubicBezTo>
                  <a:cubicBezTo>
                    <a:pt x="3069" y="929"/>
                    <a:pt x="3669" y="763"/>
                    <a:pt x="3736" y="696"/>
                  </a:cubicBezTo>
                  <a:cubicBezTo>
                    <a:pt x="3836" y="696"/>
                    <a:pt x="3870" y="596"/>
                    <a:pt x="3836" y="529"/>
                  </a:cubicBezTo>
                  <a:cubicBezTo>
                    <a:pt x="3836" y="454"/>
                    <a:pt x="3780" y="417"/>
                    <a:pt x="3724" y="417"/>
                  </a:cubicBezTo>
                  <a:cubicBezTo>
                    <a:pt x="3705" y="417"/>
                    <a:pt x="3686" y="421"/>
                    <a:pt x="3669" y="429"/>
                  </a:cubicBezTo>
                  <a:cubicBezTo>
                    <a:pt x="3633" y="429"/>
                    <a:pt x="3039" y="621"/>
                    <a:pt x="2269" y="621"/>
                  </a:cubicBezTo>
                  <a:cubicBezTo>
                    <a:pt x="1640" y="621"/>
                    <a:pt x="893" y="493"/>
                    <a:pt x="234" y="29"/>
                  </a:cubicBezTo>
                  <a:cubicBezTo>
                    <a:pt x="213" y="8"/>
                    <a:pt x="189" y="0"/>
                    <a:pt x="165" y="0"/>
                  </a:cubicBezTo>
                  <a:close/>
                </a:path>
              </a:pathLst>
            </a:custGeom>
            <a:solidFill>
              <a:srgbClr val="464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6" name="Google Shape;2426;p80"/>
            <p:cNvSpPr/>
            <p:nvPr/>
          </p:nvSpPr>
          <p:spPr>
            <a:xfrm>
              <a:off x="8734100" y="4624575"/>
              <a:ext cx="305250" cy="162650"/>
            </a:xfrm>
            <a:custGeom>
              <a:avLst/>
              <a:gdLst/>
              <a:ahLst/>
              <a:cxnLst/>
              <a:rect l="l" t="t" r="r" b="b"/>
              <a:pathLst>
                <a:path w="12210" h="6506" extrusionOk="0">
                  <a:moveTo>
                    <a:pt x="7606" y="1"/>
                  </a:moveTo>
                  <a:cubicBezTo>
                    <a:pt x="7606" y="1"/>
                    <a:pt x="4904" y="3137"/>
                    <a:pt x="2536" y="3770"/>
                  </a:cubicBezTo>
                  <a:cubicBezTo>
                    <a:pt x="1" y="4437"/>
                    <a:pt x="268" y="6372"/>
                    <a:pt x="2069" y="6439"/>
                  </a:cubicBezTo>
                  <a:cubicBezTo>
                    <a:pt x="2850" y="6453"/>
                    <a:pt x="3418" y="6505"/>
                    <a:pt x="3984" y="6505"/>
                  </a:cubicBezTo>
                  <a:cubicBezTo>
                    <a:pt x="4724" y="6505"/>
                    <a:pt x="5463" y="6417"/>
                    <a:pt x="6672" y="6039"/>
                  </a:cubicBezTo>
                  <a:cubicBezTo>
                    <a:pt x="8573" y="5472"/>
                    <a:pt x="9007" y="4437"/>
                    <a:pt x="9908" y="4271"/>
                  </a:cubicBezTo>
                  <a:cubicBezTo>
                    <a:pt x="10842" y="4104"/>
                    <a:pt x="11876" y="4037"/>
                    <a:pt x="12043" y="3270"/>
                  </a:cubicBezTo>
                  <a:cubicBezTo>
                    <a:pt x="12209" y="2469"/>
                    <a:pt x="12009" y="168"/>
                    <a:pt x="12009" y="168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7" name="Google Shape;2427;p80"/>
            <p:cNvSpPr/>
            <p:nvPr/>
          </p:nvSpPr>
          <p:spPr>
            <a:xfrm>
              <a:off x="9172100" y="4621250"/>
              <a:ext cx="174975" cy="186250"/>
            </a:xfrm>
            <a:custGeom>
              <a:avLst/>
              <a:gdLst/>
              <a:ahLst/>
              <a:cxnLst/>
              <a:rect l="l" t="t" r="r" b="b"/>
              <a:pathLst>
                <a:path w="6999" h="7450" extrusionOk="0">
                  <a:moveTo>
                    <a:pt x="5564" y="1"/>
                  </a:moveTo>
                  <a:lnTo>
                    <a:pt x="1828" y="468"/>
                  </a:lnTo>
                  <a:cubicBezTo>
                    <a:pt x="1828" y="634"/>
                    <a:pt x="1828" y="1802"/>
                    <a:pt x="1561" y="3737"/>
                  </a:cubicBezTo>
                  <a:cubicBezTo>
                    <a:pt x="1273" y="5562"/>
                    <a:pt x="1" y="7449"/>
                    <a:pt x="1759" y="7449"/>
                  </a:cubicBezTo>
                  <a:cubicBezTo>
                    <a:pt x="1833" y="7449"/>
                    <a:pt x="1911" y="7446"/>
                    <a:pt x="1995" y="7439"/>
                  </a:cubicBezTo>
                  <a:cubicBezTo>
                    <a:pt x="4063" y="7272"/>
                    <a:pt x="6998" y="7072"/>
                    <a:pt x="6198" y="4604"/>
                  </a:cubicBezTo>
                  <a:cubicBezTo>
                    <a:pt x="5397" y="2135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8" name="Google Shape;2428;p80"/>
            <p:cNvSpPr/>
            <p:nvPr/>
          </p:nvSpPr>
          <p:spPr>
            <a:xfrm>
              <a:off x="8842525" y="3086500"/>
              <a:ext cx="497875" cy="1572125"/>
            </a:xfrm>
            <a:custGeom>
              <a:avLst/>
              <a:gdLst/>
              <a:ahLst/>
              <a:cxnLst/>
              <a:rect l="l" t="t" r="r" b="b"/>
              <a:pathLst>
                <a:path w="19915" h="62885" extrusionOk="0">
                  <a:moveTo>
                    <a:pt x="9928" y="0"/>
                  </a:moveTo>
                  <a:cubicBezTo>
                    <a:pt x="5524" y="0"/>
                    <a:pt x="1095" y="374"/>
                    <a:pt x="0" y="1781"/>
                  </a:cubicBezTo>
                  <a:lnTo>
                    <a:pt x="2268" y="62058"/>
                  </a:lnTo>
                  <a:cubicBezTo>
                    <a:pt x="2268" y="62058"/>
                    <a:pt x="3870" y="62577"/>
                    <a:pt x="5668" y="62577"/>
                  </a:cubicBezTo>
                  <a:cubicBezTo>
                    <a:pt x="6568" y="62577"/>
                    <a:pt x="7517" y="62447"/>
                    <a:pt x="8339" y="62058"/>
                  </a:cubicBezTo>
                  <a:lnTo>
                    <a:pt x="10041" y="14924"/>
                  </a:lnTo>
                  <a:lnTo>
                    <a:pt x="13543" y="62158"/>
                  </a:lnTo>
                  <a:cubicBezTo>
                    <a:pt x="13543" y="62158"/>
                    <a:pt x="14863" y="62884"/>
                    <a:pt x="16711" y="62884"/>
                  </a:cubicBezTo>
                  <a:cubicBezTo>
                    <a:pt x="17635" y="62884"/>
                    <a:pt x="18691" y="62703"/>
                    <a:pt x="19781" y="62158"/>
                  </a:cubicBezTo>
                  <a:lnTo>
                    <a:pt x="19914" y="480"/>
                  </a:lnTo>
                  <a:cubicBezTo>
                    <a:pt x="19879" y="480"/>
                    <a:pt x="14920" y="0"/>
                    <a:pt x="9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80"/>
            <p:cNvSpPr/>
            <p:nvPr/>
          </p:nvSpPr>
          <p:spPr>
            <a:xfrm>
              <a:off x="9030150" y="3255425"/>
              <a:ext cx="75900" cy="213350"/>
            </a:xfrm>
            <a:custGeom>
              <a:avLst/>
              <a:gdLst/>
              <a:ahLst/>
              <a:cxnLst/>
              <a:rect l="l" t="t" r="r" b="b"/>
              <a:pathLst>
                <a:path w="3036" h="8534" extrusionOk="0">
                  <a:moveTo>
                    <a:pt x="176" y="0"/>
                  </a:moveTo>
                  <a:cubicBezTo>
                    <a:pt x="131" y="0"/>
                    <a:pt x="91" y="47"/>
                    <a:pt x="67" y="94"/>
                  </a:cubicBezTo>
                  <a:cubicBezTo>
                    <a:pt x="0" y="261"/>
                    <a:pt x="1201" y="7500"/>
                    <a:pt x="1435" y="8267"/>
                  </a:cubicBezTo>
                  <a:cubicBezTo>
                    <a:pt x="1502" y="8300"/>
                    <a:pt x="1535" y="8367"/>
                    <a:pt x="1568" y="8367"/>
                  </a:cubicBezTo>
                  <a:lnTo>
                    <a:pt x="2903" y="8534"/>
                  </a:lnTo>
                  <a:cubicBezTo>
                    <a:pt x="2936" y="8534"/>
                    <a:pt x="3003" y="8534"/>
                    <a:pt x="3003" y="8500"/>
                  </a:cubicBezTo>
                  <a:cubicBezTo>
                    <a:pt x="3036" y="8434"/>
                    <a:pt x="3036" y="8400"/>
                    <a:pt x="3036" y="8367"/>
                  </a:cubicBezTo>
                  <a:cubicBezTo>
                    <a:pt x="3036" y="8267"/>
                    <a:pt x="2169" y="1362"/>
                    <a:pt x="2202" y="228"/>
                  </a:cubicBezTo>
                  <a:cubicBezTo>
                    <a:pt x="2202" y="195"/>
                    <a:pt x="2169" y="94"/>
                    <a:pt x="2069" y="94"/>
                  </a:cubicBezTo>
                  <a:cubicBezTo>
                    <a:pt x="2064" y="90"/>
                    <a:pt x="2058" y="88"/>
                    <a:pt x="2052" y="88"/>
                  </a:cubicBezTo>
                  <a:cubicBezTo>
                    <a:pt x="2010" y="88"/>
                    <a:pt x="1935" y="170"/>
                    <a:pt x="1935" y="228"/>
                  </a:cubicBezTo>
                  <a:cubicBezTo>
                    <a:pt x="1902" y="1262"/>
                    <a:pt x="2602" y="7099"/>
                    <a:pt x="2736" y="8234"/>
                  </a:cubicBezTo>
                  <a:lnTo>
                    <a:pt x="1702" y="8100"/>
                  </a:lnTo>
                  <a:cubicBezTo>
                    <a:pt x="1368" y="6899"/>
                    <a:pt x="334" y="495"/>
                    <a:pt x="334" y="161"/>
                  </a:cubicBezTo>
                  <a:cubicBezTo>
                    <a:pt x="334" y="94"/>
                    <a:pt x="267" y="28"/>
                    <a:pt x="234" y="28"/>
                  </a:cubicBezTo>
                  <a:cubicBezTo>
                    <a:pt x="214" y="8"/>
                    <a:pt x="19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80"/>
            <p:cNvSpPr/>
            <p:nvPr/>
          </p:nvSpPr>
          <p:spPr>
            <a:xfrm>
              <a:off x="9027650" y="3451250"/>
              <a:ext cx="144300" cy="25875"/>
            </a:xfrm>
            <a:custGeom>
              <a:avLst/>
              <a:gdLst/>
              <a:ahLst/>
              <a:cxnLst/>
              <a:rect l="l" t="t" r="r" b="b"/>
              <a:pathLst>
                <a:path w="5772" h="1035" extrusionOk="0">
                  <a:moveTo>
                    <a:pt x="167" y="0"/>
                  </a:moveTo>
                  <a:cubicBezTo>
                    <a:pt x="100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167" y="267"/>
                    <a:pt x="2335" y="734"/>
                    <a:pt x="5638" y="1034"/>
                  </a:cubicBezTo>
                  <a:cubicBezTo>
                    <a:pt x="5671" y="1034"/>
                    <a:pt x="5771" y="1001"/>
                    <a:pt x="5771" y="901"/>
                  </a:cubicBezTo>
                  <a:cubicBezTo>
                    <a:pt x="5771" y="834"/>
                    <a:pt x="5704" y="734"/>
                    <a:pt x="5638" y="734"/>
                  </a:cubicBezTo>
                  <a:cubicBezTo>
                    <a:pt x="2335" y="434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80"/>
            <p:cNvSpPr/>
            <p:nvPr/>
          </p:nvSpPr>
          <p:spPr>
            <a:xfrm>
              <a:off x="9236975" y="3413725"/>
              <a:ext cx="442000" cy="497875"/>
            </a:xfrm>
            <a:custGeom>
              <a:avLst/>
              <a:gdLst/>
              <a:ahLst/>
              <a:cxnLst/>
              <a:rect l="l" t="t" r="r" b="b"/>
              <a:pathLst>
                <a:path w="17680" h="19915" extrusionOk="0">
                  <a:moveTo>
                    <a:pt x="133" y="0"/>
                  </a:moveTo>
                  <a:lnTo>
                    <a:pt x="0" y="19915"/>
                  </a:lnTo>
                  <a:lnTo>
                    <a:pt x="17613" y="17746"/>
                  </a:lnTo>
                  <a:lnTo>
                    <a:pt x="17679" y="22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80"/>
            <p:cNvSpPr/>
            <p:nvPr/>
          </p:nvSpPr>
          <p:spPr>
            <a:xfrm>
              <a:off x="9267825" y="3447900"/>
              <a:ext cx="381125" cy="429500"/>
            </a:xfrm>
            <a:custGeom>
              <a:avLst/>
              <a:gdLst/>
              <a:ahLst/>
              <a:cxnLst/>
              <a:rect l="l" t="t" r="r" b="b"/>
              <a:pathLst>
                <a:path w="15245" h="17180" extrusionOk="0">
                  <a:moveTo>
                    <a:pt x="100" y="1"/>
                  </a:moveTo>
                  <a:lnTo>
                    <a:pt x="0" y="17180"/>
                  </a:lnTo>
                  <a:lnTo>
                    <a:pt x="15178" y="15312"/>
                  </a:lnTo>
                  <a:lnTo>
                    <a:pt x="15245" y="19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80"/>
            <p:cNvSpPr/>
            <p:nvPr/>
          </p:nvSpPr>
          <p:spPr>
            <a:xfrm>
              <a:off x="9385400" y="3324200"/>
              <a:ext cx="128450" cy="175600"/>
            </a:xfrm>
            <a:custGeom>
              <a:avLst/>
              <a:gdLst/>
              <a:ahLst/>
              <a:cxnLst/>
              <a:rect l="l" t="t" r="r" b="b"/>
              <a:pathLst>
                <a:path w="5138" h="7024" extrusionOk="0">
                  <a:moveTo>
                    <a:pt x="2423" y="0"/>
                  </a:moveTo>
                  <a:cubicBezTo>
                    <a:pt x="2305" y="0"/>
                    <a:pt x="2187" y="4"/>
                    <a:pt x="2069" y="12"/>
                  </a:cubicBezTo>
                  <a:cubicBezTo>
                    <a:pt x="1902" y="12"/>
                    <a:pt x="1702" y="45"/>
                    <a:pt x="1535" y="179"/>
                  </a:cubicBezTo>
                  <a:cubicBezTo>
                    <a:pt x="1335" y="312"/>
                    <a:pt x="1235" y="546"/>
                    <a:pt x="1202" y="779"/>
                  </a:cubicBezTo>
                  <a:cubicBezTo>
                    <a:pt x="968" y="1513"/>
                    <a:pt x="868" y="2180"/>
                    <a:pt x="501" y="2814"/>
                  </a:cubicBezTo>
                  <a:cubicBezTo>
                    <a:pt x="334" y="3081"/>
                    <a:pt x="167" y="3314"/>
                    <a:pt x="134" y="3581"/>
                  </a:cubicBezTo>
                  <a:cubicBezTo>
                    <a:pt x="1" y="4015"/>
                    <a:pt x="167" y="4515"/>
                    <a:pt x="401" y="4982"/>
                  </a:cubicBezTo>
                  <a:cubicBezTo>
                    <a:pt x="501" y="5149"/>
                    <a:pt x="668" y="5349"/>
                    <a:pt x="868" y="5349"/>
                  </a:cubicBezTo>
                  <a:cubicBezTo>
                    <a:pt x="1135" y="5349"/>
                    <a:pt x="1235" y="5082"/>
                    <a:pt x="1302" y="4815"/>
                  </a:cubicBezTo>
                  <a:cubicBezTo>
                    <a:pt x="1302" y="4549"/>
                    <a:pt x="1202" y="4315"/>
                    <a:pt x="1302" y="4048"/>
                  </a:cubicBezTo>
                  <a:cubicBezTo>
                    <a:pt x="1349" y="3881"/>
                    <a:pt x="1518" y="3747"/>
                    <a:pt x="1683" y="3747"/>
                  </a:cubicBezTo>
                  <a:cubicBezTo>
                    <a:pt x="1748" y="3747"/>
                    <a:pt x="1812" y="3768"/>
                    <a:pt x="1869" y="3815"/>
                  </a:cubicBezTo>
                  <a:cubicBezTo>
                    <a:pt x="1969" y="4382"/>
                    <a:pt x="1835" y="5016"/>
                    <a:pt x="1502" y="5483"/>
                  </a:cubicBezTo>
                  <a:cubicBezTo>
                    <a:pt x="1368" y="5683"/>
                    <a:pt x="1202" y="5850"/>
                    <a:pt x="1168" y="6050"/>
                  </a:cubicBezTo>
                  <a:cubicBezTo>
                    <a:pt x="1135" y="6383"/>
                    <a:pt x="1335" y="6717"/>
                    <a:pt x="1635" y="6850"/>
                  </a:cubicBezTo>
                  <a:cubicBezTo>
                    <a:pt x="1831" y="6971"/>
                    <a:pt x="2067" y="7023"/>
                    <a:pt x="2310" y="7023"/>
                  </a:cubicBezTo>
                  <a:cubicBezTo>
                    <a:pt x="2606" y="7023"/>
                    <a:pt x="2913" y="6945"/>
                    <a:pt x="3170" y="6817"/>
                  </a:cubicBezTo>
                  <a:cubicBezTo>
                    <a:pt x="3670" y="6550"/>
                    <a:pt x="4037" y="6150"/>
                    <a:pt x="4370" y="5716"/>
                  </a:cubicBezTo>
                  <a:cubicBezTo>
                    <a:pt x="4737" y="5216"/>
                    <a:pt x="5138" y="4682"/>
                    <a:pt x="5138" y="4048"/>
                  </a:cubicBezTo>
                  <a:cubicBezTo>
                    <a:pt x="5138" y="3481"/>
                    <a:pt x="4837" y="2947"/>
                    <a:pt x="4571" y="2447"/>
                  </a:cubicBezTo>
                  <a:cubicBezTo>
                    <a:pt x="4170" y="1680"/>
                    <a:pt x="3837" y="979"/>
                    <a:pt x="3537" y="145"/>
                  </a:cubicBezTo>
                  <a:cubicBezTo>
                    <a:pt x="3180" y="44"/>
                    <a:pt x="2804" y="0"/>
                    <a:pt x="2423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80"/>
            <p:cNvSpPr/>
            <p:nvPr/>
          </p:nvSpPr>
          <p:spPr>
            <a:xfrm>
              <a:off x="9226125" y="3590500"/>
              <a:ext cx="63400" cy="150975"/>
            </a:xfrm>
            <a:custGeom>
              <a:avLst/>
              <a:gdLst/>
              <a:ahLst/>
              <a:cxnLst/>
              <a:rect l="l" t="t" r="r" b="b"/>
              <a:pathLst>
                <a:path w="2536" h="6039" extrusionOk="0">
                  <a:moveTo>
                    <a:pt x="0" y="1"/>
                  </a:moveTo>
                  <a:lnTo>
                    <a:pt x="0" y="6039"/>
                  </a:lnTo>
                  <a:lnTo>
                    <a:pt x="2536" y="603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80"/>
            <p:cNvSpPr/>
            <p:nvPr/>
          </p:nvSpPr>
          <p:spPr>
            <a:xfrm>
              <a:off x="9324525" y="3507950"/>
              <a:ext cx="25" cy="298575"/>
            </a:xfrm>
            <a:custGeom>
              <a:avLst/>
              <a:gdLst/>
              <a:ahLst/>
              <a:cxnLst/>
              <a:rect l="l" t="t" r="r" b="b"/>
              <a:pathLst>
                <a:path w="1" h="11943" fill="none" extrusionOk="0">
                  <a:moveTo>
                    <a:pt x="1" y="1"/>
                  </a:moveTo>
                  <a:lnTo>
                    <a:pt x="1" y="119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80"/>
            <p:cNvSpPr/>
            <p:nvPr/>
          </p:nvSpPr>
          <p:spPr>
            <a:xfrm>
              <a:off x="9369550" y="3513800"/>
              <a:ext cx="25" cy="297725"/>
            </a:xfrm>
            <a:custGeom>
              <a:avLst/>
              <a:gdLst/>
              <a:ahLst/>
              <a:cxnLst/>
              <a:rect l="l" t="t" r="r" b="b"/>
              <a:pathLst>
                <a:path w="1" h="11909" fill="none" extrusionOk="0">
                  <a:moveTo>
                    <a:pt x="1" y="0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80"/>
            <p:cNvSpPr/>
            <p:nvPr/>
          </p:nvSpPr>
          <p:spPr>
            <a:xfrm>
              <a:off x="9427100" y="3517950"/>
              <a:ext cx="25" cy="297750"/>
            </a:xfrm>
            <a:custGeom>
              <a:avLst/>
              <a:gdLst/>
              <a:ahLst/>
              <a:cxnLst/>
              <a:rect l="l" t="t" r="r" b="b"/>
              <a:pathLst>
                <a:path w="1" h="11910" fill="none" extrusionOk="0">
                  <a:moveTo>
                    <a:pt x="1" y="1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80"/>
            <p:cNvSpPr/>
            <p:nvPr/>
          </p:nvSpPr>
          <p:spPr>
            <a:xfrm>
              <a:off x="9487150" y="3525475"/>
              <a:ext cx="25" cy="298550"/>
            </a:xfrm>
            <a:custGeom>
              <a:avLst/>
              <a:gdLst/>
              <a:ahLst/>
              <a:cxnLst/>
              <a:rect l="l" t="t" r="r" b="b"/>
              <a:pathLst>
                <a:path w="1"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80"/>
            <p:cNvSpPr/>
            <p:nvPr/>
          </p:nvSpPr>
          <p:spPr>
            <a:xfrm>
              <a:off x="9549700" y="3525475"/>
              <a:ext cx="0" cy="298550"/>
            </a:xfrm>
            <a:custGeom>
              <a:avLst/>
              <a:gdLst/>
              <a:ahLst/>
              <a:cxnLst/>
              <a:rect l="l" t="t" r="r" b="b"/>
              <a:pathLst>
                <a:path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80"/>
            <p:cNvSpPr/>
            <p:nvPr/>
          </p:nvSpPr>
          <p:spPr>
            <a:xfrm>
              <a:off x="9345375" y="2407175"/>
              <a:ext cx="185150" cy="954050"/>
            </a:xfrm>
            <a:custGeom>
              <a:avLst/>
              <a:gdLst/>
              <a:ahLst/>
              <a:cxnLst/>
              <a:rect l="l" t="t" r="r" b="b"/>
              <a:pathLst>
                <a:path w="7406" h="38162" extrusionOk="0">
                  <a:moveTo>
                    <a:pt x="3403" y="0"/>
                  </a:moveTo>
                  <a:cubicBezTo>
                    <a:pt x="734" y="4103"/>
                    <a:pt x="0" y="10841"/>
                    <a:pt x="0" y="10841"/>
                  </a:cubicBezTo>
                  <a:cubicBezTo>
                    <a:pt x="1402" y="15111"/>
                    <a:pt x="1402" y="24718"/>
                    <a:pt x="1635" y="27486"/>
                  </a:cubicBezTo>
                  <a:cubicBezTo>
                    <a:pt x="1935" y="30255"/>
                    <a:pt x="2302" y="37760"/>
                    <a:pt x="2302" y="37760"/>
                  </a:cubicBezTo>
                  <a:cubicBezTo>
                    <a:pt x="3084" y="38093"/>
                    <a:pt x="4222" y="38162"/>
                    <a:pt x="5029" y="38162"/>
                  </a:cubicBezTo>
                  <a:cubicBezTo>
                    <a:pt x="5599" y="38162"/>
                    <a:pt x="6005" y="38127"/>
                    <a:pt x="6005" y="38127"/>
                  </a:cubicBezTo>
                  <a:cubicBezTo>
                    <a:pt x="6005" y="38127"/>
                    <a:pt x="6805" y="35626"/>
                    <a:pt x="7106" y="31990"/>
                  </a:cubicBezTo>
                  <a:cubicBezTo>
                    <a:pt x="7406" y="28420"/>
                    <a:pt x="7106" y="16645"/>
                    <a:pt x="6338" y="9740"/>
                  </a:cubicBezTo>
                  <a:cubicBezTo>
                    <a:pt x="5571" y="280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80"/>
            <p:cNvSpPr/>
            <p:nvPr/>
          </p:nvSpPr>
          <p:spPr>
            <a:xfrm>
              <a:off x="8714925" y="2280500"/>
              <a:ext cx="715525" cy="1002325"/>
            </a:xfrm>
            <a:custGeom>
              <a:avLst/>
              <a:gdLst/>
              <a:ahLst/>
              <a:cxnLst/>
              <a:rect l="l" t="t" r="r" b="b"/>
              <a:pathLst>
                <a:path w="28621" h="40093" extrusionOk="0">
                  <a:moveTo>
                    <a:pt x="7433" y="1"/>
                  </a:moveTo>
                  <a:cubicBezTo>
                    <a:pt x="3203" y="1"/>
                    <a:pt x="0" y="30"/>
                    <a:pt x="0" y="30"/>
                  </a:cubicBezTo>
                  <a:cubicBezTo>
                    <a:pt x="1702" y="3833"/>
                    <a:pt x="4037" y="17409"/>
                    <a:pt x="4337" y="19844"/>
                  </a:cubicBezTo>
                  <a:cubicBezTo>
                    <a:pt x="4670" y="22813"/>
                    <a:pt x="4504" y="25915"/>
                    <a:pt x="4537" y="28918"/>
                  </a:cubicBezTo>
                  <a:cubicBezTo>
                    <a:pt x="4604" y="31152"/>
                    <a:pt x="4604" y="33354"/>
                    <a:pt x="4604" y="35556"/>
                  </a:cubicBezTo>
                  <a:lnTo>
                    <a:pt x="4604" y="37924"/>
                  </a:lnTo>
                  <a:cubicBezTo>
                    <a:pt x="4604" y="39158"/>
                    <a:pt x="5137" y="39358"/>
                    <a:pt x="6305" y="39558"/>
                  </a:cubicBezTo>
                  <a:cubicBezTo>
                    <a:pt x="7106" y="39692"/>
                    <a:pt x="7873" y="39759"/>
                    <a:pt x="8673" y="39859"/>
                  </a:cubicBezTo>
                  <a:cubicBezTo>
                    <a:pt x="10308" y="40025"/>
                    <a:pt x="11942" y="40059"/>
                    <a:pt x="13543" y="40092"/>
                  </a:cubicBezTo>
                  <a:cubicBezTo>
                    <a:pt x="16179" y="40092"/>
                    <a:pt x="18814" y="40025"/>
                    <a:pt x="21449" y="39859"/>
                  </a:cubicBezTo>
                  <a:cubicBezTo>
                    <a:pt x="22350" y="39792"/>
                    <a:pt x="23284" y="39725"/>
                    <a:pt x="24184" y="39659"/>
                  </a:cubicBezTo>
                  <a:cubicBezTo>
                    <a:pt x="24485" y="39592"/>
                    <a:pt x="24818" y="39659"/>
                    <a:pt x="25118" y="39558"/>
                  </a:cubicBezTo>
                  <a:cubicBezTo>
                    <a:pt x="25819" y="39358"/>
                    <a:pt x="25719" y="38591"/>
                    <a:pt x="25652" y="37924"/>
                  </a:cubicBezTo>
                  <a:cubicBezTo>
                    <a:pt x="25218" y="34722"/>
                    <a:pt x="25285" y="31486"/>
                    <a:pt x="25319" y="28217"/>
                  </a:cubicBezTo>
                  <a:cubicBezTo>
                    <a:pt x="25352" y="25415"/>
                    <a:pt x="25385" y="22680"/>
                    <a:pt x="25485" y="19878"/>
                  </a:cubicBezTo>
                  <a:cubicBezTo>
                    <a:pt x="25652" y="14907"/>
                    <a:pt x="28621" y="5067"/>
                    <a:pt x="28621" y="5067"/>
                  </a:cubicBezTo>
                  <a:cubicBezTo>
                    <a:pt x="28621" y="5067"/>
                    <a:pt x="21349" y="164"/>
                    <a:pt x="14277" y="30"/>
                  </a:cubicBezTo>
                  <a:cubicBezTo>
                    <a:pt x="11920" y="8"/>
                    <a:pt x="9548" y="1"/>
                    <a:pt x="7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80"/>
            <p:cNvSpPr/>
            <p:nvPr/>
          </p:nvSpPr>
          <p:spPr>
            <a:xfrm>
              <a:off x="9352875" y="2412300"/>
              <a:ext cx="75925" cy="315125"/>
            </a:xfrm>
            <a:custGeom>
              <a:avLst/>
              <a:gdLst/>
              <a:ahLst/>
              <a:cxnLst/>
              <a:rect l="l" t="t" r="r" b="b"/>
              <a:pathLst>
                <a:path w="3037" h="12605" extrusionOk="0">
                  <a:moveTo>
                    <a:pt x="2864" y="1"/>
                  </a:moveTo>
                  <a:cubicBezTo>
                    <a:pt x="2817" y="1"/>
                    <a:pt x="2793" y="48"/>
                    <a:pt x="2769" y="95"/>
                  </a:cubicBezTo>
                  <a:cubicBezTo>
                    <a:pt x="2769" y="195"/>
                    <a:pt x="301" y="8368"/>
                    <a:pt x="1" y="12437"/>
                  </a:cubicBezTo>
                  <a:cubicBezTo>
                    <a:pt x="1" y="12538"/>
                    <a:pt x="34" y="12604"/>
                    <a:pt x="134" y="12604"/>
                  </a:cubicBezTo>
                  <a:cubicBezTo>
                    <a:pt x="201" y="12604"/>
                    <a:pt x="268" y="12538"/>
                    <a:pt x="268" y="12471"/>
                  </a:cubicBezTo>
                  <a:cubicBezTo>
                    <a:pt x="501" y="8401"/>
                    <a:pt x="2970" y="262"/>
                    <a:pt x="3003" y="195"/>
                  </a:cubicBezTo>
                  <a:cubicBezTo>
                    <a:pt x="3036" y="95"/>
                    <a:pt x="3003" y="62"/>
                    <a:pt x="2936" y="29"/>
                  </a:cubicBezTo>
                  <a:cubicBezTo>
                    <a:pt x="2907" y="9"/>
                    <a:pt x="2883" y="1"/>
                    <a:pt x="2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80"/>
            <p:cNvSpPr/>
            <p:nvPr/>
          </p:nvSpPr>
          <p:spPr>
            <a:xfrm>
              <a:off x="8800825" y="2408150"/>
              <a:ext cx="29200" cy="201675"/>
            </a:xfrm>
            <a:custGeom>
              <a:avLst/>
              <a:gdLst/>
              <a:ahLst/>
              <a:cxnLst/>
              <a:rect l="l" t="t" r="r" b="b"/>
              <a:pathLst>
                <a:path w="1168" h="8067" extrusionOk="0">
                  <a:moveTo>
                    <a:pt x="962" y="0"/>
                  </a:moveTo>
                  <a:cubicBezTo>
                    <a:pt x="915" y="0"/>
                    <a:pt x="891" y="47"/>
                    <a:pt x="868" y="95"/>
                  </a:cubicBezTo>
                  <a:cubicBezTo>
                    <a:pt x="0" y="2630"/>
                    <a:pt x="200" y="7733"/>
                    <a:pt x="200" y="7933"/>
                  </a:cubicBezTo>
                  <a:cubicBezTo>
                    <a:pt x="200" y="8034"/>
                    <a:pt x="234" y="8067"/>
                    <a:pt x="334" y="8067"/>
                  </a:cubicBezTo>
                  <a:cubicBezTo>
                    <a:pt x="401" y="8067"/>
                    <a:pt x="434" y="8034"/>
                    <a:pt x="434" y="7900"/>
                  </a:cubicBezTo>
                  <a:cubicBezTo>
                    <a:pt x="434" y="7867"/>
                    <a:pt x="234" y="2630"/>
                    <a:pt x="1101" y="195"/>
                  </a:cubicBezTo>
                  <a:cubicBezTo>
                    <a:pt x="1168" y="95"/>
                    <a:pt x="1101" y="61"/>
                    <a:pt x="1034" y="28"/>
                  </a:cubicBezTo>
                  <a:cubicBezTo>
                    <a:pt x="1005" y="8"/>
                    <a:pt x="981" y="0"/>
                    <a:pt x="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80"/>
            <p:cNvSpPr/>
            <p:nvPr/>
          </p:nvSpPr>
          <p:spPr>
            <a:xfrm>
              <a:off x="9388750" y="2909600"/>
              <a:ext cx="63400" cy="37150"/>
            </a:xfrm>
            <a:custGeom>
              <a:avLst/>
              <a:gdLst/>
              <a:ahLst/>
              <a:cxnLst/>
              <a:rect l="l" t="t" r="r" b="b"/>
              <a:pathLst>
                <a:path w="2536" h="1486" extrusionOk="0">
                  <a:moveTo>
                    <a:pt x="777" y="1"/>
                  </a:moveTo>
                  <a:cubicBezTo>
                    <a:pt x="663" y="1"/>
                    <a:pt x="548" y="6"/>
                    <a:pt x="434" y="18"/>
                  </a:cubicBezTo>
                  <a:cubicBezTo>
                    <a:pt x="200" y="51"/>
                    <a:pt x="0" y="118"/>
                    <a:pt x="0" y="351"/>
                  </a:cubicBezTo>
                  <a:cubicBezTo>
                    <a:pt x="0" y="351"/>
                    <a:pt x="0" y="384"/>
                    <a:pt x="33" y="418"/>
                  </a:cubicBezTo>
                  <a:cubicBezTo>
                    <a:pt x="33" y="418"/>
                    <a:pt x="67" y="451"/>
                    <a:pt x="100" y="451"/>
                  </a:cubicBezTo>
                  <a:cubicBezTo>
                    <a:pt x="667" y="551"/>
                    <a:pt x="1368" y="851"/>
                    <a:pt x="2202" y="1419"/>
                  </a:cubicBezTo>
                  <a:cubicBezTo>
                    <a:pt x="2235" y="1485"/>
                    <a:pt x="2235" y="1485"/>
                    <a:pt x="2268" y="1485"/>
                  </a:cubicBezTo>
                  <a:cubicBezTo>
                    <a:pt x="2335" y="1485"/>
                    <a:pt x="2368" y="1485"/>
                    <a:pt x="2335" y="1385"/>
                  </a:cubicBezTo>
                  <a:cubicBezTo>
                    <a:pt x="2368" y="1285"/>
                    <a:pt x="2368" y="1218"/>
                    <a:pt x="2268" y="1185"/>
                  </a:cubicBezTo>
                  <a:cubicBezTo>
                    <a:pt x="1568" y="685"/>
                    <a:pt x="1001" y="384"/>
                    <a:pt x="500" y="251"/>
                  </a:cubicBezTo>
                  <a:cubicBezTo>
                    <a:pt x="1101" y="251"/>
                    <a:pt x="1735" y="351"/>
                    <a:pt x="2335" y="585"/>
                  </a:cubicBezTo>
                  <a:cubicBezTo>
                    <a:pt x="2368" y="585"/>
                    <a:pt x="2435" y="585"/>
                    <a:pt x="2502" y="518"/>
                  </a:cubicBezTo>
                  <a:cubicBezTo>
                    <a:pt x="2535" y="451"/>
                    <a:pt x="2502" y="384"/>
                    <a:pt x="2402" y="351"/>
                  </a:cubicBezTo>
                  <a:cubicBezTo>
                    <a:pt x="1877" y="130"/>
                    <a:pt x="1329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80"/>
            <p:cNvSpPr/>
            <p:nvPr/>
          </p:nvSpPr>
          <p:spPr>
            <a:xfrm>
              <a:off x="9011800" y="2137800"/>
              <a:ext cx="181650" cy="250250"/>
            </a:xfrm>
            <a:custGeom>
              <a:avLst/>
              <a:gdLst/>
              <a:ahLst/>
              <a:cxnLst/>
              <a:rect l="l" t="t" r="r" b="b"/>
              <a:pathLst>
                <a:path w="7266" h="10010" extrusionOk="0">
                  <a:moveTo>
                    <a:pt x="7239" y="1"/>
                  </a:moveTo>
                  <a:lnTo>
                    <a:pt x="134" y="368"/>
                  </a:lnTo>
                  <a:lnTo>
                    <a:pt x="34" y="6839"/>
                  </a:lnTo>
                  <a:cubicBezTo>
                    <a:pt x="1" y="9608"/>
                    <a:pt x="2803" y="10008"/>
                    <a:pt x="2803" y="10008"/>
                  </a:cubicBezTo>
                  <a:cubicBezTo>
                    <a:pt x="2853" y="10009"/>
                    <a:pt x="2902" y="10009"/>
                    <a:pt x="2952" y="10009"/>
                  </a:cubicBezTo>
                  <a:cubicBezTo>
                    <a:pt x="7266" y="10009"/>
                    <a:pt x="6972" y="7139"/>
                    <a:pt x="6972" y="7139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80"/>
            <p:cNvSpPr/>
            <p:nvPr/>
          </p:nvSpPr>
          <p:spPr>
            <a:xfrm>
              <a:off x="9014300" y="2159500"/>
              <a:ext cx="178500" cy="114425"/>
            </a:xfrm>
            <a:custGeom>
              <a:avLst/>
              <a:gdLst/>
              <a:ahLst/>
              <a:cxnLst/>
              <a:rect l="l" t="t" r="r" b="b"/>
              <a:pathLst>
                <a:path w="7140" h="4577" extrusionOk="0">
                  <a:moveTo>
                    <a:pt x="7139" y="0"/>
                  </a:moveTo>
                  <a:lnTo>
                    <a:pt x="67" y="367"/>
                  </a:lnTo>
                  <a:lnTo>
                    <a:pt x="34" y="400"/>
                  </a:lnTo>
                  <a:lnTo>
                    <a:pt x="1" y="3970"/>
                  </a:lnTo>
                  <a:cubicBezTo>
                    <a:pt x="588" y="4263"/>
                    <a:pt x="1439" y="4576"/>
                    <a:pt x="2389" y="4576"/>
                  </a:cubicBezTo>
                  <a:cubicBezTo>
                    <a:pt x="3922" y="4576"/>
                    <a:pt x="5713" y="3761"/>
                    <a:pt x="7072" y="734"/>
                  </a:cubicBezTo>
                  <a:lnTo>
                    <a:pt x="7139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80"/>
            <p:cNvSpPr/>
            <p:nvPr/>
          </p:nvSpPr>
          <p:spPr>
            <a:xfrm>
              <a:off x="8965925" y="1904075"/>
              <a:ext cx="274400" cy="356075"/>
            </a:xfrm>
            <a:custGeom>
              <a:avLst/>
              <a:gdLst/>
              <a:ahLst/>
              <a:cxnLst/>
              <a:rect l="l" t="t" r="r" b="b"/>
              <a:pathLst>
                <a:path w="10976" h="14243" extrusionOk="0">
                  <a:moveTo>
                    <a:pt x="5187" y="0"/>
                  </a:moveTo>
                  <a:cubicBezTo>
                    <a:pt x="4531" y="0"/>
                    <a:pt x="3880" y="84"/>
                    <a:pt x="3270" y="243"/>
                  </a:cubicBezTo>
                  <a:cubicBezTo>
                    <a:pt x="2269" y="443"/>
                    <a:pt x="1402" y="977"/>
                    <a:pt x="835" y="1878"/>
                  </a:cubicBezTo>
                  <a:cubicBezTo>
                    <a:pt x="301" y="2712"/>
                    <a:pt x="101" y="3712"/>
                    <a:pt x="68" y="4646"/>
                  </a:cubicBezTo>
                  <a:cubicBezTo>
                    <a:pt x="1" y="5280"/>
                    <a:pt x="1" y="5914"/>
                    <a:pt x="101" y="6548"/>
                  </a:cubicBezTo>
                  <a:cubicBezTo>
                    <a:pt x="134" y="7048"/>
                    <a:pt x="268" y="7515"/>
                    <a:pt x="335" y="7982"/>
                  </a:cubicBezTo>
                  <a:cubicBezTo>
                    <a:pt x="435" y="8616"/>
                    <a:pt x="435" y="9216"/>
                    <a:pt x="468" y="9817"/>
                  </a:cubicBezTo>
                  <a:cubicBezTo>
                    <a:pt x="601" y="11018"/>
                    <a:pt x="935" y="12218"/>
                    <a:pt x="1669" y="13086"/>
                  </a:cubicBezTo>
                  <a:cubicBezTo>
                    <a:pt x="2366" y="13887"/>
                    <a:pt x="3317" y="14243"/>
                    <a:pt x="4291" y="14243"/>
                  </a:cubicBezTo>
                  <a:cubicBezTo>
                    <a:pt x="5181" y="14243"/>
                    <a:pt x="6090" y="13945"/>
                    <a:pt x="6839" y="13419"/>
                  </a:cubicBezTo>
                  <a:cubicBezTo>
                    <a:pt x="8474" y="12352"/>
                    <a:pt x="9608" y="10451"/>
                    <a:pt x="10175" y="8683"/>
                  </a:cubicBezTo>
                  <a:cubicBezTo>
                    <a:pt x="10675" y="7115"/>
                    <a:pt x="10975" y="5247"/>
                    <a:pt x="10675" y="3746"/>
                  </a:cubicBezTo>
                  <a:cubicBezTo>
                    <a:pt x="10508" y="3145"/>
                    <a:pt x="10275" y="2612"/>
                    <a:pt x="9941" y="2145"/>
                  </a:cubicBezTo>
                  <a:cubicBezTo>
                    <a:pt x="8862" y="649"/>
                    <a:pt x="7008" y="0"/>
                    <a:pt x="5187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80"/>
            <p:cNvSpPr/>
            <p:nvPr/>
          </p:nvSpPr>
          <p:spPr>
            <a:xfrm>
              <a:off x="8830000" y="1821750"/>
              <a:ext cx="466475" cy="301175"/>
            </a:xfrm>
            <a:custGeom>
              <a:avLst/>
              <a:gdLst/>
              <a:ahLst/>
              <a:cxnLst/>
              <a:rect l="l" t="t" r="r" b="b"/>
              <a:pathLst>
                <a:path w="18659" h="12047" extrusionOk="0">
                  <a:moveTo>
                    <a:pt x="11379" y="683"/>
                  </a:moveTo>
                  <a:cubicBezTo>
                    <a:pt x="10897" y="683"/>
                    <a:pt x="10394" y="752"/>
                    <a:pt x="9874" y="901"/>
                  </a:cubicBezTo>
                  <a:cubicBezTo>
                    <a:pt x="2769" y="3002"/>
                    <a:pt x="1" y="0"/>
                    <a:pt x="2169" y="4504"/>
                  </a:cubicBezTo>
                  <a:cubicBezTo>
                    <a:pt x="3265" y="6780"/>
                    <a:pt x="4447" y="7343"/>
                    <a:pt x="5347" y="7343"/>
                  </a:cubicBezTo>
                  <a:cubicBezTo>
                    <a:pt x="6228" y="7343"/>
                    <a:pt x="6839" y="6805"/>
                    <a:pt x="6839" y="6805"/>
                  </a:cubicBezTo>
                  <a:cubicBezTo>
                    <a:pt x="6981" y="6866"/>
                    <a:pt x="7161" y="6893"/>
                    <a:pt x="7366" y="6893"/>
                  </a:cubicBezTo>
                  <a:cubicBezTo>
                    <a:pt x="8842" y="6893"/>
                    <a:pt x="11656" y="5506"/>
                    <a:pt x="11609" y="5471"/>
                  </a:cubicBezTo>
                  <a:lnTo>
                    <a:pt x="11609" y="5471"/>
                  </a:lnTo>
                  <a:cubicBezTo>
                    <a:pt x="15345" y="7739"/>
                    <a:pt x="14278" y="9674"/>
                    <a:pt x="14511" y="10741"/>
                  </a:cubicBezTo>
                  <a:cubicBezTo>
                    <a:pt x="14611" y="11293"/>
                    <a:pt x="15500" y="12046"/>
                    <a:pt x="16412" y="12046"/>
                  </a:cubicBezTo>
                  <a:cubicBezTo>
                    <a:pt x="17318" y="12046"/>
                    <a:pt x="18248" y="11302"/>
                    <a:pt x="18447" y="8873"/>
                  </a:cubicBezTo>
                  <a:cubicBezTo>
                    <a:pt x="18658" y="6585"/>
                    <a:pt x="15852" y="683"/>
                    <a:pt x="11379" y="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80"/>
            <p:cNvSpPr/>
            <p:nvPr/>
          </p:nvSpPr>
          <p:spPr>
            <a:xfrm>
              <a:off x="9191100" y="2047000"/>
              <a:ext cx="63025" cy="80625"/>
            </a:xfrm>
            <a:custGeom>
              <a:avLst/>
              <a:gdLst/>
              <a:ahLst/>
              <a:cxnLst/>
              <a:rect l="l" t="t" r="r" b="b"/>
              <a:pathLst>
                <a:path w="2521" h="3225" extrusionOk="0">
                  <a:moveTo>
                    <a:pt x="1564" y="1"/>
                  </a:moveTo>
                  <a:cubicBezTo>
                    <a:pt x="1434" y="1"/>
                    <a:pt x="1291" y="50"/>
                    <a:pt x="1135" y="164"/>
                  </a:cubicBezTo>
                  <a:cubicBezTo>
                    <a:pt x="467" y="664"/>
                    <a:pt x="0" y="2732"/>
                    <a:pt x="901" y="3199"/>
                  </a:cubicBezTo>
                  <a:cubicBezTo>
                    <a:pt x="934" y="3216"/>
                    <a:pt x="984" y="3224"/>
                    <a:pt x="1034" y="3224"/>
                  </a:cubicBezTo>
                  <a:cubicBezTo>
                    <a:pt x="1085" y="3224"/>
                    <a:pt x="1135" y="3216"/>
                    <a:pt x="1168" y="3199"/>
                  </a:cubicBezTo>
                  <a:cubicBezTo>
                    <a:pt x="1668" y="3032"/>
                    <a:pt x="2102" y="2565"/>
                    <a:pt x="2269" y="2032"/>
                  </a:cubicBezTo>
                  <a:cubicBezTo>
                    <a:pt x="2520" y="1333"/>
                    <a:pt x="2233" y="1"/>
                    <a:pt x="1564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80"/>
            <p:cNvSpPr/>
            <p:nvPr/>
          </p:nvSpPr>
          <p:spPr>
            <a:xfrm>
              <a:off x="8998450" y="2166050"/>
              <a:ext cx="78425" cy="50200"/>
            </a:xfrm>
            <a:custGeom>
              <a:avLst/>
              <a:gdLst/>
              <a:ahLst/>
              <a:cxnLst/>
              <a:rect l="l" t="t" r="r" b="b"/>
              <a:pathLst>
                <a:path w="3137" h="2008" extrusionOk="0">
                  <a:moveTo>
                    <a:pt x="1448" y="0"/>
                  </a:moveTo>
                  <a:cubicBezTo>
                    <a:pt x="996" y="0"/>
                    <a:pt x="495" y="204"/>
                    <a:pt x="1" y="805"/>
                  </a:cubicBezTo>
                  <a:cubicBezTo>
                    <a:pt x="1" y="805"/>
                    <a:pt x="435" y="1890"/>
                    <a:pt x="850" y="1890"/>
                  </a:cubicBezTo>
                  <a:cubicBezTo>
                    <a:pt x="999" y="1890"/>
                    <a:pt x="1145" y="1751"/>
                    <a:pt x="1268" y="1373"/>
                  </a:cubicBezTo>
                  <a:lnTo>
                    <a:pt x="1936" y="1373"/>
                  </a:lnTo>
                  <a:cubicBezTo>
                    <a:pt x="1895" y="1373"/>
                    <a:pt x="2215" y="2007"/>
                    <a:pt x="2554" y="2007"/>
                  </a:cubicBezTo>
                  <a:cubicBezTo>
                    <a:pt x="2770" y="2007"/>
                    <a:pt x="2994" y="1749"/>
                    <a:pt x="3136" y="906"/>
                  </a:cubicBezTo>
                  <a:cubicBezTo>
                    <a:pt x="3136" y="906"/>
                    <a:pt x="2400" y="0"/>
                    <a:pt x="144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80"/>
            <p:cNvSpPr/>
            <p:nvPr/>
          </p:nvSpPr>
          <p:spPr>
            <a:xfrm>
              <a:off x="9207775" y="2056300"/>
              <a:ext cx="26700" cy="54850"/>
            </a:xfrm>
            <a:custGeom>
              <a:avLst/>
              <a:gdLst/>
              <a:ahLst/>
              <a:cxnLst/>
              <a:rect l="l" t="t" r="r" b="b"/>
              <a:pathLst>
                <a:path w="1068" h="2194" extrusionOk="0">
                  <a:moveTo>
                    <a:pt x="951" y="0"/>
                  </a:moveTo>
                  <a:cubicBezTo>
                    <a:pt x="935" y="0"/>
                    <a:pt x="918" y="8"/>
                    <a:pt x="901" y="25"/>
                  </a:cubicBezTo>
                  <a:cubicBezTo>
                    <a:pt x="901" y="25"/>
                    <a:pt x="1" y="859"/>
                    <a:pt x="401" y="2127"/>
                  </a:cubicBezTo>
                  <a:cubicBezTo>
                    <a:pt x="401" y="2160"/>
                    <a:pt x="434" y="2193"/>
                    <a:pt x="468" y="2193"/>
                  </a:cubicBezTo>
                  <a:cubicBezTo>
                    <a:pt x="568" y="2160"/>
                    <a:pt x="601" y="2127"/>
                    <a:pt x="568" y="2093"/>
                  </a:cubicBezTo>
                  <a:cubicBezTo>
                    <a:pt x="234" y="926"/>
                    <a:pt x="968" y="192"/>
                    <a:pt x="1001" y="159"/>
                  </a:cubicBezTo>
                  <a:cubicBezTo>
                    <a:pt x="1068" y="125"/>
                    <a:pt x="1068" y="92"/>
                    <a:pt x="1001" y="25"/>
                  </a:cubicBezTo>
                  <a:cubicBezTo>
                    <a:pt x="985" y="8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80"/>
            <p:cNvSpPr/>
            <p:nvPr/>
          </p:nvSpPr>
          <p:spPr>
            <a:xfrm>
              <a:off x="9218625" y="2072425"/>
              <a:ext cx="22525" cy="27875"/>
            </a:xfrm>
            <a:custGeom>
              <a:avLst/>
              <a:gdLst/>
              <a:ahLst/>
              <a:cxnLst/>
              <a:rect l="l" t="t" r="r" b="b"/>
              <a:pathLst>
                <a:path w="901" h="1115" extrusionOk="0">
                  <a:moveTo>
                    <a:pt x="131" y="0"/>
                  </a:moveTo>
                  <a:cubicBezTo>
                    <a:pt x="97" y="0"/>
                    <a:pt x="57" y="24"/>
                    <a:pt x="34" y="47"/>
                  </a:cubicBezTo>
                  <a:cubicBezTo>
                    <a:pt x="0" y="114"/>
                    <a:pt x="34" y="147"/>
                    <a:pt x="67" y="181"/>
                  </a:cubicBezTo>
                  <a:cubicBezTo>
                    <a:pt x="134" y="181"/>
                    <a:pt x="701" y="414"/>
                    <a:pt x="634" y="981"/>
                  </a:cubicBezTo>
                  <a:cubicBezTo>
                    <a:pt x="634" y="1048"/>
                    <a:pt x="634" y="1115"/>
                    <a:pt x="701" y="1115"/>
                  </a:cubicBezTo>
                  <a:cubicBezTo>
                    <a:pt x="734" y="1115"/>
                    <a:pt x="801" y="1115"/>
                    <a:pt x="834" y="1015"/>
                  </a:cubicBezTo>
                  <a:cubicBezTo>
                    <a:pt x="901" y="347"/>
                    <a:pt x="200" y="14"/>
                    <a:pt x="167" y="14"/>
                  </a:cubicBezTo>
                  <a:cubicBezTo>
                    <a:pt x="157" y="4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80"/>
            <p:cNvSpPr/>
            <p:nvPr/>
          </p:nvSpPr>
          <p:spPr>
            <a:xfrm>
              <a:off x="9081025" y="2051075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801"/>
                    <a:pt x="234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80"/>
            <p:cNvSpPr/>
            <p:nvPr/>
          </p:nvSpPr>
          <p:spPr>
            <a:xfrm>
              <a:off x="8981775" y="205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cubicBezTo>
                    <a:pt x="1" y="801"/>
                    <a:pt x="268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80"/>
            <p:cNvSpPr/>
            <p:nvPr/>
          </p:nvSpPr>
          <p:spPr>
            <a:xfrm>
              <a:off x="9078525" y="2017000"/>
              <a:ext cx="53400" cy="23250"/>
            </a:xfrm>
            <a:custGeom>
              <a:avLst/>
              <a:gdLst/>
              <a:ahLst/>
              <a:cxnLst/>
              <a:rect l="l" t="t" r="r" b="b"/>
              <a:pathLst>
                <a:path w="2136" h="930" extrusionOk="0">
                  <a:moveTo>
                    <a:pt x="701" y="1"/>
                  </a:moveTo>
                  <a:cubicBezTo>
                    <a:pt x="476" y="1"/>
                    <a:pt x="264" y="51"/>
                    <a:pt x="134" y="196"/>
                  </a:cubicBezTo>
                  <a:cubicBezTo>
                    <a:pt x="67" y="263"/>
                    <a:pt x="0" y="430"/>
                    <a:pt x="100" y="563"/>
                  </a:cubicBezTo>
                  <a:cubicBezTo>
                    <a:pt x="167" y="696"/>
                    <a:pt x="300" y="730"/>
                    <a:pt x="467" y="763"/>
                  </a:cubicBezTo>
                  <a:cubicBezTo>
                    <a:pt x="934" y="897"/>
                    <a:pt x="1368" y="930"/>
                    <a:pt x="1868" y="930"/>
                  </a:cubicBezTo>
                  <a:cubicBezTo>
                    <a:pt x="1935" y="930"/>
                    <a:pt x="2002" y="930"/>
                    <a:pt x="2035" y="897"/>
                  </a:cubicBezTo>
                  <a:cubicBezTo>
                    <a:pt x="2102" y="863"/>
                    <a:pt x="2135" y="763"/>
                    <a:pt x="2102" y="696"/>
                  </a:cubicBezTo>
                  <a:cubicBezTo>
                    <a:pt x="2035" y="396"/>
                    <a:pt x="1801" y="229"/>
                    <a:pt x="1501" y="163"/>
                  </a:cubicBezTo>
                  <a:cubicBezTo>
                    <a:pt x="1312" y="87"/>
                    <a:pt x="99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80"/>
            <p:cNvSpPr/>
            <p:nvPr/>
          </p:nvSpPr>
          <p:spPr>
            <a:xfrm>
              <a:off x="8968450" y="2019700"/>
              <a:ext cx="53375" cy="23900"/>
            </a:xfrm>
            <a:custGeom>
              <a:avLst/>
              <a:gdLst/>
              <a:ahLst/>
              <a:cxnLst/>
              <a:rect l="l" t="t" r="r" b="b"/>
              <a:pathLst>
                <a:path w="2135" h="956" extrusionOk="0">
                  <a:moveTo>
                    <a:pt x="1356" y="0"/>
                  </a:moveTo>
                  <a:cubicBezTo>
                    <a:pt x="1085" y="0"/>
                    <a:pt x="806" y="69"/>
                    <a:pt x="634" y="155"/>
                  </a:cubicBezTo>
                  <a:cubicBezTo>
                    <a:pt x="334" y="255"/>
                    <a:pt x="67" y="422"/>
                    <a:pt x="33" y="722"/>
                  </a:cubicBezTo>
                  <a:cubicBezTo>
                    <a:pt x="0" y="789"/>
                    <a:pt x="33" y="889"/>
                    <a:pt x="67" y="922"/>
                  </a:cubicBezTo>
                  <a:cubicBezTo>
                    <a:pt x="133" y="955"/>
                    <a:pt x="200" y="955"/>
                    <a:pt x="234" y="955"/>
                  </a:cubicBezTo>
                  <a:cubicBezTo>
                    <a:pt x="734" y="955"/>
                    <a:pt x="1201" y="922"/>
                    <a:pt x="1668" y="789"/>
                  </a:cubicBezTo>
                  <a:cubicBezTo>
                    <a:pt x="1835" y="755"/>
                    <a:pt x="1968" y="722"/>
                    <a:pt x="2035" y="588"/>
                  </a:cubicBezTo>
                  <a:cubicBezTo>
                    <a:pt x="2135" y="455"/>
                    <a:pt x="2068" y="288"/>
                    <a:pt x="2001" y="222"/>
                  </a:cubicBezTo>
                  <a:cubicBezTo>
                    <a:pt x="1856" y="60"/>
                    <a:pt x="161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80"/>
            <p:cNvSpPr/>
            <p:nvPr/>
          </p:nvSpPr>
          <p:spPr>
            <a:xfrm>
              <a:off x="9015150" y="2169500"/>
              <a:ext cx="75900" cy="35925"/>
            </a:xfrm>
            <a:custGeom>
              <a:avLst/>
              <a:gdLst/>
              <a:ahLst/>
              <a:cxnLst/>
              <a:rect l="l" t="t" r="r" b="b"/>
              <a:pathLst>
                <a:path w="3036" h="1437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2302" y="89"/>
                    <a:pt x="1720" y="119"/>
                    <a:pt x="1270" y="119"/>
                  </a:cubicBezTo>
                  <a:cubicBezTo>
                    <a:pt x="371" y="119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401"/>
                    <a:pt x="1368" y="1435"/>
                  </a:cubicBezTo>
                  <a:cubicBezTo>
                    <a:pt x="1397" y="1436"/>
                    <a:pt x="1425" y="1437"/>
                    <a:pt x="1453" y="1437"/>
                  </a:cubicBezTo>
                  <a:cubicBezTo>
                    <a:pt x="2716" y="1437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80"/>
            <p:cNvSpPr/>
            <p:nvPr/>
          </p:nvSpPr>
          <p:spPr>
            <a:xfrm>
              <a:off x="9028475" y="2046900"/>
              <a:ext cx="28375" cy="93825"/>
            </a:xfrm>
            <a:custGeom>
              <a:avLst/>
              <a:gdLst/>
              <a:ahLst/>
              <a:cxnLst/>
              <a:rect l="l" t="t" r="r" b="b"/>
              <a:pathLst>
                <a:path w="1135" h="3753" extrusionOk="0">
                  <a:moveTo>
                    <a:pt x="501" y="1"/>
                  </a:moveTo>
                  <a:cubicBezTo>
                    <a:pt x="501" y="1"/>
                    <a:pt x="735" y="1469"/>
                    <a:pt x="334" y="2469"/>
                  </a:cubicBezTo>
                  <a:cubicBezTo>
                    <a:pt x="46" y="3255"/>
                    <a:pt x="211" y="3753"/>
                    <a:pt x="682" y="3753"/>
                  </a:cubicBezTo>
                  <a:cubicBezTo>
                    <a:pt x="811" y="3753"/>
                    <a:pt x="963" y="3716"/>
                    <a:pt x="1135" y="3637"/>
                  </a:cubicBezTo>
                  <a:cubicBezTo>
                    <a:pt x="1135" y="3637"/>
                    <a:pt x="1068" y="3503"/>
                    <a:pt x="768" y="3470"/>
                  </a:cubicBezTo>
                  <a:cubicBezTo>
                    <a:pt x="1" y="3370"/>
                    <a:pt x="1135" y="735"/>
                    <a:pt x="501" y="1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80"/>
            <p:cNvSpPr/>
            <p:nvPr/>
          </p:nvSpPr>
          <p:spPr>
            <a:xfrm>
              <a:off x="9026825" y="2187125"/>
              <a:ext cx="55875" cy="19150"/>
            </a:xfrm>
            <a:custGeom>
              <a:avLst/>
              <a:gdLst/>
              <a:ahLst/>
              <a:cxnLst/>
              <a:rect l="l" t="t" r="r" b="b"/>
              <a:pathLst>
                <a:path w="2235" h="766" extrusionOk="0">
                  <a:moveTo>
                    <a:pt x="1383" y="1"/>
                  </a:moveTo>
                  <a:cubicBezTo>
                    <a:pt x="743" y="1"/>
                    <a:pt x="286" y="181"/>
                    <a:pt x="0" y="396"/>
                  </a:cubicBezTo>
                  <a:cubicBezTo>
                    <a:pt x="167" y="596"/>
                    <a:pt x="500" y="730"/>
                    <a:pt x="901" y="763"/>
                  </a:cubicBezTo>
                  <a:cubicBezTo>
                    <a:pt x="929" y="764"/>
                    <a:pt x="957" y="765"/>
                    <a:pt x="985" y="765"/>
                  </a:cubicBezTo>
                  <a:cubicBezTo>
                    <a:pt x="1604" y="765"/>
                    <a:pt x="2011" y="415"/>
                    <a:pt x="2235" y="96"/>
                  </a:cubicBezTo>
                  <a:cubicBezTo>
                    <a:pt x="1922" y="29"/>
                    <a:pt x="1638" y="1"/>
                    <a:pt x="1383" y="1"/>
                  </a:cubicBezTo>
                  <a:close/>
                </a:path>
              </a:pathLst>
            </a:custGeom>
            <a:solidFill>
              <a:srgbClr val="ED5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80"/>
            <p:cNvSpPr/>
            <p:nvPr/>
          </p:nvSpPr>
          <p:spPr>
            <a:xfrm>
              <a:off x="8994300" y="2265400"/>
              <a:ext cx="216825" cy="140200"/>
            </a:xfrm>
            <a:custGeom>
              <a:avLst/>
              <a:gdLst/>
              <a:ahLst/>
              <a:cxnLst/>
              <a:rect l="l" t="t" r="r" b="b"/>
              <a:pathLst>
                <a:path w="8673" h="5608" extrusionOk="0">
                  <a:moveTo>
                    <a:pt x="500" y="0"/>
                  </a:moveTo>
                  <a:lnTo>
                    <a:pt x="0" y="2669"/>
                  </a:lnTo>
                  <a:cubicBezTo>
                    <a:pt x="0" y="2669"/>
                    <a:pt x="1334" y="5271"/>
                    <a:pt x="3603" y="5571"/>
                  </a:cubicBezTo>
                  <a:cubicBezTo>
                    <a:pt x="3831" y="5595"/>
                    <a:pt x="4054" y="5608"/>
                    <a:pt x="4272" y="5608"/>
                  </a:cubicBezTo>
                  <a:cubicBezTo>
                    <a:pt x="6157" y="5608"/>
                    <a:pt x="7656" y="4656"/>
                    <a:pt x="8673" y="1935"/>
                  </a:cubicBezTo>
                  <a:lnTo>
                    <a:pt x="7972" y="100"/>
                  </a:lnTo>
                  <a:lnTo>
                    <a:pt x="5004" y="2169"/>
                  </a:lnTo>
                  <a:lnTo>
                    <a:pt x="3870" y="4437"/>
                  </a:lnTo>
                  <a:lnTo>
                    <a:pt x="2936" y="210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80"/>
            <p:cNvSpPr/>
            <p:nvPr/>
          </p:nvSpPr>
          <p:spPr>
            <a:xfrm>
              <a:off x="9120225" y="2301550"/>
              <a:ext cx="90075" cy="99800"/>
            </a:xfrm>
            <a:custGeom>
              <a:avLst/>
              <a:gdLst/>
              <a:ahLst/>
              <a:cxnLst/>
              <a:rect l="l" t="t" r="r" b="b"/>
              <a:pathLst>
                <a:path w="3603" h="3992" extrusionOk="0">
                  <a:moveTo>
                    <a:pt x="3410" y="0"/>
                  </a:moveTo>
                  <a:cubicBezTo>
                    <a:pt x="3364" y="0"/>
                    <a:pt x="3322" y="16"/>
                    <a:pt x="3302" y="55"/>
                  </a:cubicBezTo>
                  <a:cubicBezTo>
                    <a:pt x="2602" y="1256"/>
                    <a:pt x="1534" y="2991"/>
                    <a:pt x="1168" y="3558"/>
                  </a:cubicBezTo>
                  <a:cubicBezTo>
                    <a:pt x="1001" y="3058"/>
                    <a:pt x="634" y="2024"/>
                    <a:pt x="300" y="1090"/>
                  </a:cubicBezTo>
                  <a:cubicBezTo>
                    <a:pt x="300" y="1041"/>
                    <a:pt x="247" y="1010"/>
                    <a:pt x="192" y="1010"/>
                  </a:cubicBezTo>
                  <a:cubicBezTo>
                    <a:pt x="172" y="1010"/>
                    <a:pt x="151" y="1014"/>
                    <a:pt x="133" y="1023"/>
                  </a:cubicBezTo>
                  <a:cubicBezTo>
                    <a:pt x="67" y="1023"/>
                    <a:pt x="0" y="1123"/>
                    <a:pt x="67" y="1190"/>
                  </a:cubicBezTo>
                  <a:cubicBezTo>
                    <a:pt x="434" y="2157"/>
                    <a:pt x="967" y="3725"/>
                    <a:pt x="1001" y="3858"/>
                  </a:cubicBezTo>
                  <a:cubicBezTo>
                    <a:pt x="1001" y="3892"/>
                    <a:pt x="1067" y="3958"/>
                    <a:pt x="1134" y="3992"/>
                  </a:cubicBezTo>
                  <a:cubicBezTo>
                    <a:pt x="1268" y="3992"/>
                    <a:pt x="1501" y="3691"/>
                    <a:pt x="3569" y="222"/>
                  </a:cubicBezTo>
                  <a:cubicBezTo>
                    <a:pt x="3603" y="156"/>
                    <a:pt x="3603" y="55"/>
                    <a:pt x="3503" y="22"/>
                  </a:cubicBezTo>
                  <a:cubicBezTo>
                    <a:pt x="3475" y="8"/>
                    <a:pt x="3442" y="0"/>
                    <a:pt x="3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80"/>
            <p:cNvSpPr/>
            <p:nvPr/>
          </p:nvSpPr>
          <p:spPr>
            <a:xfrm>
              <a:off x="8999300" y="2290100"/>
              <a:ext cx="70075" cy="92075"/>
            </a:xfrm>
            <a:custGeom>
              <a:avLst/>
              <a:gdLst/>
              <a:ahLst/>
              <a:cxnLst/>
              <a:rect l="l" t="t" r="r" b="b"/>
              <a:pathLst>
                <a:path w="2803" h="3683" extrusionOk="0">
                  <a:moveTo>
                    <a:pt x="188" y="1"/>
                  </a:moveTo>
                  <a:cubicBezTo>
                    <a:pt x="169" y="1"/>
                    <a:pt x="150" y="5"/>
                    <a:pt x="134" y="13"/>
                  </a:cubicBezTo>
                  <a:cubicBezTo>
                    <a:pt x="34" y="13"/>
                    <a:pt x="0" y="113"/>
                    <a:pt x="34" y="180"/>
                  </a:cubicBezTo>
                  <a:lnTo>
                    <a:pt x="1335" y="3616"/>
                  </a:lnTo>
                  <a:cubicBezTo>
                    <a:pt x="1335" y="3649"/>
                    <a:pt x="1401" y="3682"/>
                    <a:pt x="1468" y="3682"/>
                  </a:cubicBezTo>
                  <a:cubicBezTo>
                    <a:pt x="1501" y="3682"/>
                    <a:pt x="1568" y="3649"/>
                    <a:pt x="1601" y="3649"/>
                  </a:cubicBezTo>
                  <a:lnTo>
                    <a:pt x="2769" y="1614"/>
                  </a:lnTo>
                  <a:cubicBezTo>
                    <a:pt x="2802" y="1581"/>
                    <a:pt x="2802" y="1481"/>
                    <a:pt x="2702" y="1447"/>
                  </a:cubicBezTo>
                  <a:cubicBezTo>
                    <a:pt x="2688" y="1434"/>
                    <a:pt x="2669" y="1426"/>
                    <a:pt x="2646" y="1426"/>
                  </a:cubicBezTo>
                  <a:cubicBezTo>
                    <a:pt x="2614" y="1426"/>
                    <a:pt x="2575" y="1442"/>
                    <a:pt x="2535" y="1481"/>
                  </a:cubicBezTo>
                  <a:lnTo>
                    <a:pt x="1501" y="3282"/>
                  </a:lnTo>
                  <a:lnTo>
                    <a:pt x="300" y="113"/>
                  </a:lnTo>
                  <a:cubicBezTo>
                    <a:pt x="300" y="38"/>
                    <a:pt x="24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80"/>
            <p:cNvSpPr/>
            <p:nvPr/>
          </p:nvSpPr>
          <p:spPr>
            <a:xfrm>
              <a:off x="9056825" y="2372975"/>
              <a:ext cx="39225" cy="452850"/>
            </a:xfrm>
            <a:custGeom>
              <a:avLst/>
              <a:gdLst/>
              <a:ahLst/>
              <a:cxnLst/>
              <a:rect l="l" t="t" r="r" b="b"/>
              <a:pathLst>
                <a:path w="1569" h="18114" extrusionOk="0">
                  <a:moveTo>
                    <a:pt x="1469" y="0"/>
                  </a:moveTo>
                  <a:cubicBezTo>
                    <a:pt x="1369" y="0"/>
                    <a:pt x="1302" y="34"/>
                    <a:pt x="1302" y="134"/>
                  </a:cubicBezTo>
                  <a:cubicBezTo>
                    <a:pt x="1268" y="234"/>
                    <a:pt x="1" y="13577"/>
                    <a:pt x="101" y="17980"/>
                  </a:cubicBezTo>
                  <a:cubicBezTo>
                    <a:pt x="101" y="18047"/>
                    <a:pt x="134" y="18113"/>
                    <a:pt x="201" y="18113"/>
                  </a:cubicBezTo>
                  <a:cubicBezTo>
                    <a:pt x="301" y="18113"/>
                    <a:pt x="334" y="18013"/>
                    <a:pt x="368" y="18013"/>
                  </a:cubicBezTo>
                  <a:cubicBezTo>
                    <a:pt x="301" y="13677"/>
                    <a:pt x="1569" y="301"/>
                    <a:pt x="1569" y="167"/>
                  </a:cubicBezTo>
                  <a:cubicBezTo>
                    <a:pt x="1569" y="67"/>
                    <a:pt x="153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80"/>
            <p:cNvSpPr/>
            <p:nvPr/>
          </p:nvSpPr>
          <p:spPr>
            <a:xfrm>
              <a:off x="8850850" y="3261625"/>
              <a:ext cx="473700" cy="27875"/>
            </a:xfrm>
            <a:custGeom>
              <a:avLst/>
              <a:gdLst/>
              <a:ahLst/>
              <a:cxnLst/>
              <a:rect l="l" t="t" r="r" b="b"/>
              <a:pathLst>
                <a:path w="18948" h="1115" extrusionOk="0">
                  <a:moveTo>
                    <a:pt x="137" y="1"/>
                  </a:moveTo>
                  <a:cubicBezTo>
                    <a:pt x="84" y="1"/>
                    <a:pt x="59" y="38"/>
                    <a:pt x="34" y="113"/>
                  </a:cubicBezTo>
                  <a:cubicBezTo>
                    <a:pt x="1" y="180"/>
                    <a:pt x="34" y="213"/>
                    <a:pt x="101" y="280"/>
                  </a:cubicBezTo>
                  <a:cubicBezTo>
                    <a:pt x="2069" y="914"/>
                    <a:pt x="5204" y="1114"/>
                    <a:pt x="8340" y="1114"/>
                  </a:cubicBezTo>
                  <a:cubicBezTo>
                    <a:pt x="13363" y="1114"/>
                    <a:pt x="18448" y="579"/>
                    <a:pt x="18826" y="579"/>
                  </a:cubicBezTo>
                  <a:cubicBezTo>
                    <a:pt x="18838" y="579"/>
                    <a:pt x="18845" y="579"/>
                    <a:pt x="18847" y="580"/>
                  </a:cubicBezTo>
                  <a:cubicBezTo>
                    <a:pt x="18914" y="514"/>
                    <a:pt x="18948" y="480"/>
                    <a:pt x="18948" y="414"/>
                  </a:cubicBezTo>
                  <a:cubicBezTo>
                    <a:pt x="18914" y="313"/>
                    <a:pt x="18881" y="280"/>
                    <a:pt x="18781" y="280"/>
                  </a:cubicBezTo>
                  <a:cubicBezTo>
                    <a:pt x="18718" y="301"/>
                    <a:pt x="13517" y="839"/>
                    <a:pt x="8362" y="839"/>
                  </a:cubicBezTo>
                  <a:cubicBezTo>
                    <a:pt x="5241" y="839"/>
                    <a:pt x="2138" y="642"/>
                    <a:pt x="201" y="13"/>
                  </a:cubicBezTo>
                  <a:cubicBezTo>
                    <a:pt x="176" y="5"/>
                    <a:pt x="155" y="1"/>
                    <a:pt x="137" y="1"/>
                  </a:cubicBezTo>
                  <a:close/>
                </a:path>
              </a:pathLst>
            </a:custGeom>
            <a:solidFill>
              <a:srgbClr val="202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80"/>
            <p:cNvSpPr/>
            <p:nvPr/>
          </p:nvSpPr>
          <p:spPr>
            <a:xfrm>
              <a:off x="9043500" y="2907525"/>
              <a:ext cx="22525" cy="381125"/>
            </a:xfrm>
            <a:custGeom>
              <a:avLst/>
              <a:gdLst/>
              <a:ahLst/>
              <a:cxnLst/>
              <a:rect l="l" t="t" r="r" b="b"/>
              <a:pathLst>
                <a:path w="901" h="15245" extrusionOk="0">
                  <a:moveTo>
                    <a:pt x="501" y="0"/>
                  </a:moveTo>
                  <a:cubicBezTo>
                    <a:pt x="434" y="0"/>
                    <a:pt x="367" y="67"/>
                    <a:pt x="367" y="134"/>
                  </a:cubicBezTo>
                  <a:cubicBezTo>
                    <a:pt x="367" y="234"/>
                    <a:pt x="0" y="9774"/>
                    <a:pt x="634" y="15111"/>
                  </a:cubicBezTo>
                  <a:cubicBezTo>
                    <a:pt x="634" y="15178"/>
                    <a:pt x="667" y="15245"/>
                    <a:pt x="734" y="15245"/>
                  </a:cubicBezTo>
                  <a:cubicBezTo>
                    <a:pt x="834" y="15245"/>
                    <a:pt x="901" y="15145"/>
                    <a:pt x="867" y="15078"/>
                  </a:cubicBezTo>
                  <a:cubicBezTo>
                    <a:pt x="267" y="9774"/>
                    <a:pt x="634" y="234"/>
                    <a:pt x="634" y="134"/>
                  </a:cubicBezTo>
                  <a:cubicBezTo>
                    <a:pt x="634" y="101"/>
                    <a:pt x="56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80"/>
            <p:cNvSpPr/>
            <p:nvPr/>
          </p:nvSpPr>
          <p:spPr>
            <a:xfrm>
              <a:off x="9140225" y="2590625"/>
              <a:ext cx="156800" cy="39225"/>
            </a:xfrm>
            <a:custGeom>
              <a:avLst/>
              <a:gdLst/>
              <a:ahLst/>
              <a:cxnLst/>
              <a:rect l="l" t="t" r="r" b="b"/>
              <a:pathLst>
                <a:path w="6272" h="1569" extrusionOk="0">
                  <a:moveTo>
                    <a:pt x="301" y="268"/>
                  </a:moveTo>
                  <a:lnTo>
                    <a:pt x="5938" y="334"/>
                  </a:lnTo>
                  <a:lnTo>
                    <a:pt x="6005" y="1268"/>
                  </a:lnTo>
                  <a:lnTo>
                    <a:pt x="368" y="1168"/>
                  </a:lnTo>
                  <a:lnTo>
                    <a:pt x="301" y="268"/>
                  </a:lnTo>
                  <a:close/>
                  <a:moveTo>
                    <a:pt x="134" y="1"/>
                  </a:moveTo>
                  <a:cubicBezTo>
                    <a:pt x="134" y="1"/>
                    <a:pt x="101" y="1"/>
                    <a:pt x="34" y="67"/>
                  </a:cubicBezTo>
                  <a:cubicBezTo>
                    <a:pt x="1" y="101"/>
                    <a:pt x="1" y="134"/>
                    <a:pt x="1" y="167"/>
                  </a:cubicBezTo>
                  <a:lnTo>
                    <a:pt x="101" y="1335"/>
                  </a:lnTo>
                  <a:cubicBezTo>
                    <a:pt x="101" y="1435"/>
                    <a:pt x="134" y="1468"/>
                    <a:pt x="201" y="1468"/>
                  </a:cubicBezTo>
                  <a:lnTo>
                    <a:pt x="6138" y="1568"/>
                  </a:lnTo>
                  <a:cubicBezTo>
                    <a:pt x="6172" y="1568"/>
                    <a:pt x="6205" y="1502"/>
                    <a:pt x="6205" y="1502"/>
                  </a:cubicBezTo>
                  <a:cubicBezTo>
                    <a:pt x="6272" y="1468"/>
                    <a:pt x="6272" y="1435"/>
                    <a:pt x="6272" y="1402"/>
                  </a:cubicBezTo>
                  <a:lnTo>
                    <a:pt x="6172" y="234"/>
                  </a:lnTo>
                  <a:cubicBezTo>
                    <a:pt x="6172" y="134"/>
                    <a:pt x="6138" y="101"/>
                    <a:pt x="6038" y="1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80"/>
            <p:cNvSpPr/>
            <p:nvPr/>
          </p:nvSpPr>
          <p:spPr>
            <a:xfrm>
              <a:off x="8137850" y="1981025"/>
              <a:ext cx="657150" cy="613800"/>
            </a:xfrm>
            <a:custGeom>
              <a:avLst/>
              <a:gdLst/>
              <a:ahLst/>
              <a:cxnLst/>
              <a:rect l="l" t="t" r="r" b="b"/>
              <a:pathLst>
                <a:path w="26286" h="24552" extrusionOk="0">
                  <a:moveTo>
                    <a:pt x="3603" y="1"/>
                  </a:moveTo>
                  <a:cubicBezTo>
                    <a:pt x="3603" y="1"/>
                    <a:pt x="0" y="2536"/>
                    <a:pt x="1001" y="4237"/>
                  </a:cubicBezTo>
                  <a:cubicBezTo>
                    <a:pt x="2001" y="5969"/>
                    <a:pt x="25695" y="21545"/>
                    <a:pt x="26284" y="24541"/>
                  </a:cubicBezTo>
                  <a:lnTo>
                    <a:pt x="26284" y="24541"/>
                  </a:lnTo>
                  <a:cubicBezTo>
                    <a:pt x="26241" y="24176"/>
                    <a:pt x="25903" y="14729"/>
                    <a:pt x="23184" y="12009"/>
                  </a:cubicBezTo>
                  <a:cubicBezTo>
                    <a:pt x="23184" y="12009"/>
                    <a:pt x="10074" y="3370"/>
                    <a:pt x="3603" y="1"/>
                  </a:cubicBezTo>
                  <a:close/>
                  <a:moveTo>
                    <a:pt x="26284" y="24541"/>
                  </a:moveTo>
                  <a:cubicBezTo>
                    <a:pt x="26285" y="24547"/>
                    <a:pt x="26285" y="24551"/>
                    <a:pt x="26286" y="24551"/>
                  </a:cubicBezTo>
                  <a:cubicBezTo>
                    <a:pt x="26285" y="24548"/>
                    <a:pt x="26284" y="24544"/>
                    <a:pt x="26284" y="2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80"/>
            <p:cNvSpPr/>
            <p:nvPr/>
          </p:nvSpPr>
          <p:spPr>
            <a:xfrm>
              <a:off x="8056125" y="1941825"/>
              <a:ext cx="48400" cy="40050"/>
            </a:xfrm>
            <a:custGeom>
              <a:avLst/>
              <a:gdLst/>
              <a:ahLst/>
              <a:cxnLst/>
              <a:rect l="l" t="t" r="r" b="b"/>
              <a:pathLst>
                <a:path w="1936" h="1602" fill="none" extrusionOk="0">
                  <a:moveTo>
                    <a:pt x="0" y="668"/>
                  </a:moveTo>
                  <a:cubicBezTo>
                    <a:pt x="0" y="668"/>
                    <a:pt x="1235" y="1602"/>
                    <a:pt x="1601" y="1068"/>
                  </a:cubicBezTo>
                  <a:cubicBezTo>
                    <a:pt x="1935" y="535"/>
                    <a:pt x="301" y="1"/>
                    <a:pt x="301" y="1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80"/>
            <p:cNvSpPr/>
            <p:nvPr/>
          </p:nvSpPr>
          <p:spPr>
            <a:xfrm>
              <a:off x="8048625" y="1918475"/>
              <a:ext cx="70075" cy="79250"/>
            </a:xfrm>
            <a:custGeom>
              <a:avLst/>
              <a:gdLst/>
              <a:ahLst/>
              <a:cxnLst/>
              <a:rect l="l" t="t" r="r" b="b"/>
              <a:pathLst>
                <a:path w="2803" h="3170" fill="none" extrusionOk="0">
                  <a:moveTo>
                    <a:pt x="1168" y="2169"/>
                  </a:moveTo>
                  <a:cubicBezTo>
                    <a:pt x="1168" y="2169"/>
                    <a:pt x="1334" y="3170"/>
                    <a:pt x="667" y="2803"/>
                  </a:cubicBezTo>
                  <a:cubicBezTo>
                    <a:pt x="0" y="2436"/>
                    <a:pt x="400" y="768"/>
                    <a:pt x="1101" y="1"/>
                  </a:cubicBezTo>
                  <a:cubicBezTo>
                    <a:pt x="1101" y="1"/>
                    <a:pt x="1835" y="1035"/>
                    <a:pt x="2402" y="968"/>
                  </a:cubicBezTo>
                  <a:cubicBezTo>
                    <a:pt x="2402" y="968"/>
                    <a:pt x="2802" y="1135"/>
                    <a:pt x="2402" y="1469"/>
                  </a:cubicBezTo>
                  <a:cubicBezTo>
                    <a:pt x="1968" y="1802"/>
                    <a:pt x="934" y="1002"/>
                    <a:pt x="934" y="1002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81"/>
          <p:cNvSpPr txBox="1">
            <a:spLocks noGrp="1"/>
          </p:cNvSpPr>
          <p:nvPr>
            <p:ph type="title" idx="2"/>
          </p:nvPr>
        </p:nvSpPr>
        <p:spPr>
          <a:xfrm>
            <a:off x="1189075" y="0"/>
            <a:ext cx="7059000" cy="9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Our Recommendations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2475" name="Google Shape;2475;p81"/>
          <p:cNvSpPr txBox="1">
            <a:spLocks noGrp="1"/>
          </p:cNvSpPr>
          <p:nvPr>
            <p:ph type="subTitle" idx="1"/>
          </p:nvPr>
        </p:nvSpPr>
        <p:spPr>
          <a:xfrm>
            <a:off x="214150" y="707325"/>
            <a:ext cx="8544300" cy="34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Based on our analysis and reports, the following overall recommendations can be given: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By diversifying investments across different sectors, investors can mitigate the risk of losses in case of underperformance of a specific sector.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daily percentage change in stock prices can indicate the volatility and trend of a particular stock. Investors can consider this information when making investment decisions.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Investors can consider the correlation between daily percentage change in stock price information when building a portfolio to ensure that their investments are not highly correlated, which can increase risk.</a:t>
            </a: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76" name="Google Shape;2476;p81"/>
          <p:cNvSpPr/>
          <p:nvPr/>
        </p:nvSpPr>
        <p:spPr>
          <a:xfrm flipH="1">
            <a:off x="7526092" y="4536329"/>
            <a:ext cx="16564" cy="11949"/>
          </a:xfrm>
          <a:custGeom>
            <a:avLst/>
            <a:gdLst/>
            <a:ahLst/>
            <a:cxnLst/>
            <a:rect l="l" t="t" r="r" b="b"/>
            <a:pathLst>
              <a:path w="2038" h="1825" extrusionOk="0">
                <a:moveTo>
                  <a:pt x="1399" y="0"/>
                </a:moveTo>
                <a:lnTo>
                  <a:pt x="943" y="882"/>
                </a:lnTo>
                <a:lnTo>
                  <a:pt x="1" y="1064"/>
                </a:lnTo>
                <a:lnTo>
                  <a:pt x="183" y="1824"/>
                </a:lnTo>
                <a:lnTo>
                  <a:pt x="1490" y="1520"/>
                </a:lnTo>
                <a:lnTo>
                  <a:pt x="2037" y="335"/>
                </a:lnTo>
                <a:lnTo>
                  <a:pt x="1399" y="0"/>
                </a:lnTo>
                <a:close/>
              </a:path>
            </a:pathLst>
          </a:custGeom>
          <a:solidFill>
            <a:srgbClr val="162E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7" name="Google Shape;2477;p81"/>
          <p:cNvSpPr/>
          <p:nvPr/>
        </p:nvSpPr>
        <p:spPr>
          <a:xfrm flipH="1">
            <a:off x="8210748" y="3757682"/>
            <a:ext cx="29032" cy="23395"/>
          </a:xfrm>
          <a:custGeom>
            <a:avLst/>
            <a:gdLst/>
            <a:ahLst/>
            <a:cxnLst/>
            <a:rect l="l" t="t" r="r" b="b"/>
            <a:pathLst>
              <a:path w="3800" h="3801" extrusionOk="0">
                <a:moveTo>
                  <a:pt x="1967" y="0"/>
                </a:moveTo>
                <a:cubicBezTo>
                  <a:pt x="1950" y="0"/>
                  <a:pt x="1932" y="1"/>
                  <a:pt x="1915" y="1"/>
                </a:cubicBezTo>
                <a:cubicBezTo>
                  <a:pt x="882" y="1"/>
                  <a:pt x="0" y="883"/>
                  <a:pt x="0" y="1886"/>
                </a:cubicBezTo>
                <a:cubicBezTo>
                  <a:pt x="0" y="2919"/>
                  <a:pt x="851" y="3801"/>
                  <a:pt x="1915" y="3801"/>
                </a:cubicBezTo>
                <a:cubicBezTo>
                  <a:pt x="2918" y="3801"/>
                  <a:pt x="3800" y="2950"/>
                  <a:pt x="3800" y="1886"/>
                </a:cubicBezTo>
                <a:cubicBezTo>
                  <a:pt x="3800" y="840"/>
                  <a:pt x="2948" y="0"/>
                  <a:pt x="1967" y="0"/>
                </a:cubicBezTo>
                <a:close/>
              </a:path>
            </a:pathLst>
          </a:custGeom>
          <a:solidFill>
            <a:srgbClr val="162E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78" name="Google Shape;2478;p81"/>
          <p:cNvGrpSpPr/>
          <p:nvPr/>
        </p:nvGrpSpPr>
        <p:grpSpPr>
          <a:xfrm>
            <a:off x="7090398" y="3477181"/>
            <a:ext cx="1157673" cy="515110"/>
            <a:chOff x="1993871" y="2848964"/>
            <a:chExt cx="1920174" cy="917708"/>
          </a:xfrm>
        </p:grpSpPr>
        <p:sp>
          <p:nvSpPr>
            <p:cNvPr id="2479" name="Google Shape;2479;p81"/>
            <p:cNvSpPr/>
            <p:nvPr/>
          </p:nvSpPr>
          <p:spPr>
            <a:xfrm>
              <a:off x="2600302" y="3110310"/>
              <a:ext cx="45899" cy="46304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2" y="0"/>
                  </a:moveTo>
                  <a:cubicBezTo>
                    <a:pt x="760" y="0"/>
                    <a:pt x="0" y="791"/>
                    <a:pt x="0" y="1733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91"/>
                    <a:pt x="2645" y="0"/>
                    <a:pt x="1702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80" name="Google Shape;2480;p81"/>
            <p:cNvGrpSpPr/>
            <p:nvPr/>
          </p:nvGrpSpPr>
          <p:grpSpPr>
            <a:xfrm>
              <a:off x="1993871" y="2848964"/>
              <a:ext cx="1920174" cy="917708"/>
              <a:chOff x="10879650" y="3286825"/>
              <a:chExt cx="3787325" cy="1810075"/>
            </a:xfrm>
          </p:grpSpPr>
          <p:grpSp>
            <p:nvGrpSpPr>
              <p:cNvPr id="2481" name="Google Shape;2481;p81"/>
              <p:cNvGrpSpPr/>
              <p:nvPr/>
            </p:nvGrpSpPr>
            <p:grpSpPr>
              <a:xfrm>
                <a:off x="10879650" y="3286825"/>
                <a:ext cx="3787325" cy="1810075"/>
                <a:chOff x="10879650" y="3286825"/>
                <a:chExt cx="3787325" cy="1810075"/>
              </a:xfrm>
            </p:grpSpPr>
            <p:sp>
              <p:nvSpPr>
                <p:cNvPr id="2482" name="Google Shape;2482;p81"/>
                <p:cNvSpPr/>
                <p:nvPr/>
              </p:nvSpPr>
              <p:spPr>
                <a:xfrm>
                  <a:off x="10944250" y="3882575"/>
                  <a:ext cx="1110225" cy="7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09" h="28724" extrusionOk="0">
                      <a:moveTo>
                        <a:pt x="44256" y="0"/>
                      </a:moveTo>
                      <a:lnTo>
                        <a:pt x="42098" y="486"/>
                      </a:lnTo>
                      <a:lnTo>
                        <a:pt x="42250" y="1216"/>
                      </a:lnTo>
                      <a:lnTo>
                        <a:pt x="44408" y="730"/>
                      </a:lnTo>
                      <a:lnTo>
                        <a:pt x="44256" y="0"/>
                      </a:lnTo>
                      <a:close/>
                      <a:moveTo>
                        <a:pt x="40274" y="912"/>
                      </a:moveTo>
                      <a:lnTo>
                        <a:pt x="38086" y="1398"/>
                      </a:lnTo>
                      <a:lnTo>
                        <a:pt x="38268" y="2128"/>
                      </a:lnTo>
                      <a:lnTo>
                        <a:pt x="40426" y="1641"/>
                      </a:lnTo>
                      <a:lnTo>
                        <a:pt x="40274" y="912"/>
                      </a:lnTo>
                      <a:close/>
                      <a:moveTo>
                        <a:pt x="36323" y="1824"/>
                      </a:moveTo>
                      <a:lnTo>
                        <a:pt x="34165" y="2310"/>
                      </a:lnTo>
                      <a:lnTo>
                        <a:pt x="34317" y="3040"/>
                      </a:lnTo>
                      <a:lnTo>
                        <a:pt x="36475" y="2553"/>
                      </a:lnTo>
                      <a:lnTo>
                        <a:pt x="36323" y="1824"/>
                      </a:lnTo>
                      <a:close/>
                      <a:moveTo>
                        <a:pt x="32341" y="2766"/>
                      </a:moveTo>
                      <a:lnTo>
                        <a:pt x="30153" y="3283"/>
                      </a:lnTo>
                      <a:lnTo>
                        <a:pt x="30305" y="3982"/>
                      </a:lnTo>
                      <a:lnTo>
                        <a:pt x="32493" y="3496"/>
                      </a:lnTo>
                      <a:lnTo>
                        <a:pt x="32341" y="2766"/>
                      </a:lnTo>
                      <a:close/>
                      <a:moveTo>
                        <a:pt x="28329" y="3648"/>
                      </a:moveTo>
                      <a:lnTo>
                        <a:pt x="26931" y="3982"/>
                      </a:lnTo>
                      <a:lnTo>
                        <a:pt x="26323" y="4894"/>
                      </a:lnTo>
                      <a:lnTo>
                        <a:pt x="26961" y="5319"/>
                      </a:lnTo>
                      <a:lnTo>
                        <a:pt x="27387" y="4651"/>
                      </a:lnTo>
                      <a:lnTo>
                        <a:pt x="28481" y="4377"/>
                      </a:lnTo>
                      <a:lnTo>
                        <a:pt x="28329" y="3648"/>
                      </a:lnTo>
                      <a:close/>
                      <a:moveTo>
                        <a:pt x="25259" y="6414"/>
                      </a:moveTo>
                      <a:lnTo>
                        <a:pt x="24043" y="8298"/>
                      </a:lnTo>
                      <a:lnTo>
                        <a:pt x="24681" y="8693"/>
                      </a:lnTo>
                      <a:lnTo>
                        <a:pt x="25897" y="6839"/>
                      </a:lnTo>
                      <a:lnTo>
                        <a:pt x="25259" y="6414"/>
                      </a:lnTo>
                      <a:close/>
                      <a:moveTo>
                        <a:pt x="23010" y="9848"/>
                      </a:moveTo>
                      <a:lnTo>
                        <a:pt x="21794" y="11702"/>
                      </a:lnTo>
                      <a:lnTo>
                        <a:pt x="22462" y="12128"/>
                      </a:lnTo>
                      <a:lnTo>
                        <a:pt x="23678" y="10274"/>
                      </a:lnTo>
                      <a:lnTo>
                        <a:pt x="23010" y="9848"/>
                      </a:lnTo>
                      <a:close/>
                      <a:moveTo>
                        <a:pt x="20791" y="13222"/>
                      </a:moveTo>
                      <a:lnTo>
                        <a:pt x="19545" y="15076"/>
                      </a:lnTo>
                      <a:lnTo>
                        <a:pt x="20213" y="15502"/>
                      </a:lnTo>
                      <a:lnTo>
                        <a:pt x="21429" y="13648"/>
                      </a:lnTo>
                      <a:lnTo>
                        <a:pt x="20791" y="13222"/>
                      </a:lnTo>
                      <a:close/>
                      <a:moveTo>
                        <a:pt x="18511" y="16657"/>
                      </a:moveTo>
                      <a:lnTo>
                        <a:pt x="17265" y="18511"/>
                      </a:lnTo>
                      <a:lnTo>
                        <a:pt x="17934" y="18937"/>
                      </a:lnTo>
                      <a:lnTo>
                        <a:pt x="19149" y="17052"/>
                      </a:lnTo>
                      <a:lnTo>
                        <a:pt x="18511" y="16657"/>
                      </a:lnTo>
                      <a:close/>
                      <a:moveTo>
                        <a:pt x="16262" y="20061"/>
                      </a:moveTo>
                      <a:lnTo>
                        <a:pt x="15471" y="21277"/>
                      </a:lnTo>
                      <a:lnTo>
                        <a:pt x="14955" y="21520"/>
                      </a:lnTo>
                      <a:lnTo>
                        <a:pt x="15259" y="22189"/>
                      </a:lnTo>
                      <a:lnTo>
                        <a:pt x="15958" y="21885"/>
                      </a:lnTo>
                      <a:lnTo>
                        <a:pt x="16900" y="20487"/>
                      </a:lnTo>
                      <a:lnTo>
                        <a:pt x="16262" y="20061"/>
                      </a:lnTo>
                      <a:close/>
                      <a:moveTo>
                        <a:pt x="13283" y="22219"/>
                      </a:moveTo>
                      <a:lnTo>
                        <a:pt x="11246" y="23131"/>
                      </a:lnTo>
                      <a:lnTo>
                        <a:pt x="11550" y="23830"/>
                      </a:lnTo>
                      <a:lnTo>
                        <a:pt x="13587" y="22918"/>
                      </a:lnTo>
                      <a:lnTo>
                        <a:pt x="13283" y="22219"/>
                      </a:lnTo>
                      <a:close/>
                      <a:moveTo>
                        <a:pt x="9544" y="23861"/>
                      </a:moveTo>
                      <a:lnTo>
                        <a:pt x="7477" y="24773"/>
                      </a:lnTo>
                      <a:lnTo>
                        <a:pt x="7781" y="25472"/>
                      </a:lnTo>
                      <a:lnTo>
                        <a:pt x="9848" y="24560"/>
                      </a:lnTo>
                      <a:lnTo>
                        <a:pt x="9544" y="23861"/>
                      </a:lnTo>
                      <a:close/>
                      <a:moveTo>
                        <a:pt x="5806" y="25502"/>
                      </a:moveTo>
                      <a:lnTo>
                        <a:pt x="3769" y="26414"/>
                      </a:lnTo>
                      <a:lnTo>
                        <a:pt x="4073" y="27083"/>
                      </a:lnTo>
                      <a:lnTo>
                        <a:pt x="6110" y="26171"/>
                      </a:lnTo>
                      <a:lnTo>
                        <a:pt x="5806" y="25502"/>
                      </a:lnTo>
                      <a:close/>
                      <a:moveTo>
                        <a:pt x="2037" y="27143"/>
                      </a:moveTo>
                      <a:lnTo>
                        <a:pt x="0" y="28055"/>
                      </a:lnTo>
                      <a:lnTo>
                        <a:pt x="304" y="28724"/>
                      </a:lnTo>
                      <a:lnTo>
                        <a:pt x="2341" y="27812"/>
                      </a:lnTo>
                      <a:lnTo>
                        <a:pt x="2037" y="271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3" name="Google Shape;2483;p81"/>
                <p:cNvSpPr/>
                <p:nvPr/>
              </p:nvSpPr>
              <p:spPr>
                <a:xfrm>
                  <a:off x="12152475" y="3460825"/>
                  <a:ext cx="192275" cy="34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1" h="13953" extrusionOk="0">
                      <a:moveTo>
                        <a:pt x="7022" y="1"/>
                      </a:moveTo>
                      <a:lnTo>
                        <a:pt x="5958" y="2098"/>
                      </a:lnTo>
                      <a:lnTo>
                        <a:pt x="6657" y="2432"/>
                      </a:lnTo>
                      <a:lnTo>
                        <a:pt x="7690" y="335"/>
                      </a:lnTo>
                      <a:lnTo>
                        <a:pt x="7022" y="1"/>
                      </a:lnTo>
                      <a:close/>
                      <a:moveTo>
                        <a:pt x="5046" y="3830"/>
                      </a:moveTo>
                      <a:lnTo>
                        <a:pt x="3982" y="5928"/>
                      </a:lnTo>
                      <a:lnTo>
                        <a:pt x="4651" y="6262"/>
                      </a:lnTo>
                      <a:lnTo>
                        <a:pt x="5715" y="4195"/>
                      </a:lnTo>
                      <a:lnTo>
                        <a:pt x="5046" y="3830"/>
                      </a:lnTo>
                      <a:close/>
                      <a:moveTo>
                        <a:pt x="3040" y="7691"/>
                      </a:moveTo>
                      <a:lnTo>
                        <a:pt x="1976" y="9758"/>
                      </a:lnTo>
                      <a:lnTo>
                        <a:pt x="2645" y="10122"/>
                      </a:lnTo>
                      <a:lnTo>
                        <a:pt x="3709" y="8025"/>
                      </a:lnTo>
                      <a:lnTo>
                        <a:pt x="3040" y="7691"/>
                      </a:lnTo>
                      <a:close/>
                      <a:moveTo>
                        <a:pt x="1064" y="11521"/>
                      </a:moveTo>
                      <a:lnTo>
                        <a:pt x="0" y="13618"/>
                      </a:lnTo>
                      <a:lnTo>
                        <a:pt x="669" y="13952"/>
                      </a:lnTo>
                      <a:lnTo>
                        <a:pt x="1733" y="11855"/>
                      </a:lnTo>
                      <a:lnTo>
                        <a:pt x="1064" y="115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4" name="Google Shape;2484;p81"/>
                <p:cNvSpPr/>
                <p:nvPr/>
              </p:nvSpPr>
              <p:spPr>
                <a:xfrm>
                  <a:off x="12446550" y="3328600"/>
                  <a:ext cx="4673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4" h="2737" extrusionOk="0">
                      <a:moveTo>
                        <a:pt x="18633" y="1"/>
                      </a:moveTo>
                      <a:lnTo>
                        <a:pt x="16384" y="244"/>
                      </a:lnTo>
                      <a:lnTo>
                        <a:pt x="16475" y="1004"/>
                      </a:lnTo>
                      <a:lnTo>
                        <a:pt x="18694" y="761"/>
                      </a:lnTo>
                      <a:lnTo>
                        <a:pt x="18633" y="1"/>
                      </a:lnTo>
                      <a:close/>
                      <a:moveTo>
                        <a:pt x="14530" y="426"/>
                      </a:moveTo>
                      <a:lnTo>
                        <a:pt x="12280" y="669"/>
                      </a:lnTo>
                      <a:lnTo>
                        <a:pt x="12371" y="1429"/>
                      </a:lnTo>
                      <a:lnTo>
                        <a:pt x="14590" y="1186"/>
                      </a:lnTo>
                      <a:lnTo>
                        <a:pt x="14530" y="426"/>
                      </a:lnTo>
                      <a:close/>
                      <a:moveTo>
                        <a:pt x="10456" y="882"/>
                      </a:moveTo>
                      <a:lnTo>
                        <a:pt x="8207" y="1125"/>
                      </a:lnTo>
                      <a:lnTo>
                        <a:pt x="8298" y="1885"/>
                      </a:lnTo>
                      <a:lnTo>
                        <a:pt x="10548" y="1642"/>
                      </a:lnTo>
                      <a:lnTo>
                        <a:pt x="10456" y="882"/>
                      </a:lnTo>
                      <a:close/>
                      <a:moveTo>
                        <a:pt x="6353" y="1308"/>
                      </a:moveTo>
                      <a:lnTo>
                        <a:pt x="4104" y="1521"/>
                      </a:lnTo>
                      <a:lnTo>
                        <a:pt x="4195" y="2280"/>
                      </a:lnTo>
                      <a:lnTo>
                        <a:pt x="6444" y="2068"/>
                      </a:lnTo>
                      <a:lnTo>
                        <a:pt x="6353" y="1308"/>
                      </a:lnTo>
                      <a:close/>
                      <a:moveTo>
                        <a:pt x="2250" y="1764"/>
                      </a:moveTo>
                      <a:lnTo>
                        <a:pt x="0" y="1976"/>
                      </a:lnTo>
                      <a:lnTo>
                        <a:pt x="92" y="2736"/>
                      </a:lnTo>
                      <a:lnTo>
                        <a:pt x="2341" y="2524"/>
                      </a:lnTo>
                      <a:lnTo>
                        <a:pt x="2250" y="17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5" name="Google Shape;2485;p81"/>
                <p:cNvSpPr/>
                <p:nvPr/>
              </p:nvSpPr>
              <p:spPr>
                <a:xfrm>
                  <a:off x="13006600" y="3397000"/>
                  <a:ext cx="449875" cy="86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5" h="34743" extrusionOk="0">
                      <a:moveTo>
                        <a:pt x="699" y="0"/>
                      </a:moveTo>
                      <a:lnTo>
                        <a:pt x="0" y="274"/>
                      </a:lnTo>
                      <a:lnTo>
                        <a:pt x="790" y="2341"/>
                      </a:lnTo>
                      <a:lnTo>
                        <a:pt x="1520" y="2067"/>
                      </a:lnTo>
                      <a:lnTo>
                        <a:pt x="699" y="0"/>
                      </a:lnTo>
                      <a:close/>
                      <a:moveTo>
                        <a:pt x="2158" y="3769"/>
                      </a:moveTo>
                      <a:lnTo>
                        <a:pt x="1429" y="4043"/>
                      </a:lnTo>
                      <a:lnTo>
                        <a:pt x="2219" y="6079"/>
                      </a:lnTo>
                      <a:lnTo>
                        <a:pt x="2948" y="5836"/>
                      </a:lnTo>
                      <a:lnTo>
                        <a:pt x="2158" y="3769"/>
                      </a:lnTo>
                      <a:close/>
                      <a:moveTo>
                        <a:pt x="3587" y="7569"/>
                      </a:moveTo>
                      <a:lnTo>
                        <a:pt x="2888" y="7842"/>
                      </a:lnTo>
                      <a:lnTo>
                        <a:pt x="3678" y="9879"/>
                      </a:lnTo>
                      <a:lnTo>
                        <a:pt x="4407" y="9636"/>
                      </a:lnTo>
                      <a:lnTo>
                        <a:pt x="3587" y="7569"/>
                      </a:lnTo>
                      <a:close/>
                      <a:moveTo>
                        <a:pt x="5046" y="11368"/>
                      </a:moveTo>
                      <a:lnTo>
                        <a:pt x="4316" y="11642"/>
                      </a:lnTo>
                      <a:lnTo>
                        <a:pt x="5106" y="13678"/>
                      </a:lnTo>
                      <a:lnTo>
                        <a:pt x="5836" y="13435"/>
                      </a:lnTo>
                      <a:lnTo>
                        <a:pt x="5046" y="11368"/>
                      </a:lnTo>
                      <a:close/>
                      <a:moveTo>
                        <a:pt x="6535" y="15168"/>
                      </a:moveTo>
                      <a:lnTo>
                        <a:pt x="5806" y="15441"/>
                      </a:lnTo>
                      <a:lnTo>
                        <a:pt x="6596" y="17478"/>
                      </a:lnTo>
                      <a:lnTo>
                        <a:pt x="7325" y="17235"/>
                      </a:lnTo>
                      <a:lnTo>
                        <a:pt x="6535" y="15168"/>
                      </a:lnTo>
                      <a:close/>
                      <a:moveTo>
                        <a:pt x="7964" y="18815"/>
                      </a:moveTo>
                      <a:lnTo>
                        <a:pt x="7325" y="19241"/>
                      </a:lnTo>
                      <a:lnTo>
                        <a:pt x="8541" y="21095"/>
                      </a:lnTo>
                      <a:lnTo>
                        <a:pt x="9180" y="20669"/>
                      </a:lnTo>
                      <a:lnTo>
                        <a:pt x="7964" y="18815"/>
                      </a:lnTo>
                      <a:close/>
                      <a:moveTo>
                        <a:pt x="10183" y="22250"/>
                      </a:moveTo>
                      <a:lnTo>
                        <a:pt x="9514" y="22645"/>
                      </a:lnTo>
                      <a:lnTo>
                        <a:pt x="10730" y="24530"/>
                      </a:lnTo>
                      <a:lnTo>
                        <a:pt x="11398" y="24104"/>
                      </a:lnTo>
                      <a:lnTo>
                        <a:pt x="10183" y="22250"/>
                      </a:lnTo>
                      <a:close/>
                      <a:moveTo>
                        <a:pt x="12371" y="25654"/>
                      </a:moveTo>
                      <a:lnTo>
                        <a:pt x="11733" y="26080"/>
                      </a:lnTo>
                      <a:lnTo>
                        <a:pt x="12949" y="27934"/>
                      </a:lnTo>
                      <a:lnTo>
                        <a:pt x="13587" y="27508"/>
                      </a:lnTo>
                      <a:lnTo>
                        <a:pt x="12371" y="25654"/>
                      </a:lnTo>
                      <a:close/>
                      <a:moveTo>
                        <a:pt x="14590" y="29028"/>
                      </a:moveTo>
                      <a:lnTo>
                        <a:pt x="13921" y="29454"/>
                      </a:lnTo>
                      <a:lnTo>
                        <a:pt x="15137" y="31308"/>
                      </a:lnTo>
                      <a:lnTo>
                        <a:pt x="15806" y="30913"/>
                      </a:lnTo>
                      <a:lnTo>
                        <a:pt x="14590" y="29028"/>
                      </a:lnTo>
                      <a:close/>
                      <a:moveTo>
                        <a:pt x="16778" y="32463"/>
                      </a:moveTo>
                      <a:lnTo>
                        <a:pt x="16140" y="32888"/>
                      </a:lnTo>
                      <a:lnTo>
                        <a:pt x="17356" y="34743"/>
                      </a:lnTo>
                      <a:lnTo>
                        <a:pt x="17994" y="34317"/>
                      </a:lnTo>
                      <a:lnTo>
                        <a:pt x="16778" y="324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6" name="Google Shape;2486;p81"/>
                <p:cNvSpPr/>
                <p:nvPr/>
              </p:nvSpPr>
              <p:spPr>
                <a:xfrm>
                  <a:off x="13466325" y="4293675"/>
                  <a:ext cx="50925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733" extrusionOk="0">
                      <a:moveTo>
                        <a:pt x="608" y="0"/>
                      </a:moveTo>
                      <a:lnTo>
                        <a:pt x="0" y="426"/>
                      </a:lnTo>
                      <a:lnTo>
                        <a:pt x="821" y="1733"/>
                      </a:lnTo>
                      <a:lnTo>
                        <a:pt x="2037" y="760"/>
                      </a:lnTo>
                      <a:lnTo>
                        <a:pt x="1581" y="152"/>
                      </a:lnTo>
                      <a:lnTo>
                        <a:pt x="1003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162E4C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7" name="Google Shape;2487;p81"/>
                <p:cNvSpPr/>
                <p:nvPr/>
              </p:nvSpPr>
              <p:spPr>
                <a:xfrm>
                  <a:off x="13543825" y="3962350"/>
                  <a:ext cx="815400" cy="3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16" h="12858" extrusionOk="0">
                      <a:moveTo>
                        <a:pt x="32524" y="1"/>
                      </a:moveTo>
                      <a:lnTo>
                        <a:pt x="30245" y="244"/>
                      </a:lnTo>
                      <a:lnTo>
                        <a:pt x="30336" y="1004"/>
                      </a:lnTo>
                      <a:lnTo>
                        <a:pt x="32615" y="761"/>
                      </a:lnTo>
                      <a:lnTo>
                        <a:pt x="32524" y="1"/>
                      </a:lnTo>
                      <a:close/>
                      <a:moveTo>
                        <a:pt x="28360" y="426"/>
                      </a:moveTo>
                      <a:lnTo>
                        <a:pt x="26080" y="639"/>
                      </a:lnTo>
                      <a:lnTo>
                        <a:pt x="26141" y="1399"/>
                      </a:lnTo>
                      <a:lnTo>
                        <a:pt x="28421" y="1186"/>
                      </a:lnTo>
                      <a:lnTo>
                        <a:pt x="28360" y="426"/>
                      </a:lnTo>
                      <a:close/>
                      <a:moveTo>
                        <a:pt x="24135" y="821"/>
                      </a:moveTo>
                      <a:lnTo>
                        <a:pt x="21855" y="1065"/>
                      </a:lnTo>
                      <a:lnTo>
                        <a:pt x="21916" y="1824"/>
                      </a:lnTo>
                      <a:lnTo>
                        <a:pt x="24196" y="1581"/>
                      </a:lnTo>
                      <a:lnTo>
                        <a:pt x="24135" y="821"/>
                      </a:lnTo>
                      <a:close/>
                      <a:moveTo>
                        <a:pt x="19940" y="1216"/>
                      </a:moveTo>
                      <a:lnTo>
                        <a:pt x="17661" y="1460"/>
                      </a:lnTo>
                      <a:lnTo>
                        <a:pt x="17752" y="2220"/>
                      </a:lnTo>
                      <a:lnTo>
                        <a:pt x="20032" y="1976"/>
                      </a:lnTo>
                      <a:lnTo>
                        <a:pt x="19940" y="1216"/>
                      </a:lnTo>
                      <a:close/>
                      <a:moveTo>
                        <a:pt x="15776" y="1642"/>
                      </a:moveTo>
                      <a:lnTo>
                        <a:pt x="13496" y="1855"/>
                      </a:lnTo>
                      <a:lnTo>
                        <a:pt x="13557" y="2615"/>
                      </a:lnTo>
                      <a:lnTo>
                        <a:pt x="15837" y="2402"/>
                      </a:lnTo>
                      <a:lnTo>
                        <a:pt x="15776" y="1642"/>
                      </a:lnTo>
                      <a:close/>
                      <a:moveTo>
                        <a:pt x="11794" y="3071"/>
                      </a:moveTo>
                      <a:lnTo>
                        <a:pt x="9971" y="4499"/>
                      </a:lnTo>
                      <a:lnTo>
                        <a:pt x="10427" y="5107"/>
                      </a:lnTo>
                      <a:lnTo>
                        <a:pt x="12250" y="3679"/>
                      </a:lnTo>
                      <a:lnTo>
                        <a:pt x="11794" y="3071"/>
                      </a:lnTo>
                      <a:close/>
                      <a:moveTo>
                        <a:pt x="8481" y="5654"/>
                      </a:moveTo>
                      <a:lnTo>
                        <a:pt x="6657" y="7083"/>
                      </a:lnTo>
                      <a:lnTo>
                        <a:pt x="7113" y="7691"/>
                      </a:lnTo>
                      <a:lnTo>
                        <a:pt x="8937" y="6262"/>
                      </a:lnTo>
                      <a:lnTo>
                        <a:pt x="8481" y="5654"/>
                      </a:lnTo>
                      <a:close/>
                      <a:moveTo>
                        <a:pt x="5138" y="8238"/>
                      </a:moveTo>
                      <a:lnTo>
                        <a:pt x="3314" y="9666"/>
                      </a:lnTo>
                      <a:lnTo>
                        <a:pt x="3770" y="10274"/>
                      </a:lnTo>
                      <a:lnTo>
                        <a:pt x="5594" y="8846"/>
                      </a:lnTo>
                      <a:lnTo>
                        <a:pt x="5138" y="8238"/>
                      </a:lnTo>
                      <a:close/>
                      <a:moveTo>
                        <a:pt x="1825" y="10821"/>
                      </a:moveTo>
                      <a:lnTo>
                        <a:pt x="1" y="12220"/>
                      </a:lnTo>
                      <a:lnTo>
                        <a:pt x="457" y="12858"/>
                      </a:lnTo>
                      <a:lnTo>
                        <a:pt x="2280" y="11429"/>
                      </a:lnTo>
                      <a:lnTo>
                        <a:pt x="1825" y="108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8" name="Google Shape;2488;p81"/>
                <p:cNvSpPr/>
                <p:nvPr/>
              </p:nvSpPr>
              <p:spPr>
                <a:xfrm>
                  <a:off x="11290750" y="4371175"/>
                  <a:ext cx="85125" cy="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405" extrusionOk="0">
                      <a:moveTo>
                        <a:pt x="1703" y="0"/>
                      </a:moveTo>
                      <a:cubicBezTo>
                        <a:pt x="760" y="0"/>
                        <a:pt x="1" y="760"/>
                        <a:pt x="1" y="1703"/>
                      </a:cubicBezTo>
                      <a:cubicBezTo>
                        <a:pt x="1" y="2645"/>
                        <a:pt x="760" y="3405"/>
                        <a:pt x="1703" y="3405"/>
                      </a:cubicBezTo>
                      <a:cubicBezTo>
                        <a:pt x="2645" y="3405"/>
                        <a:pt x="3405" y="2645"/>
                        <a:pt x="3405" y="1703"/>
                      </a:cubicBezTo>
                      <a:cubicBezTo>
                        <a:pt x="3405" y="760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89" name="Google Shape;2489;p81"/>
                <p:cNvSpPr/>
                <p:nvPr/>
              </p:nvSpPr>
              <p:spPr>
                <a:xfrm>
                  <a:off x="11580275" y="3947925"/>
                  <a:ext cx="8587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3435" extrusionOk="0">
                      <a:moveTo>
                        <a:pt x="1702" y="0"/>
                      </a:moveTo>
                      <a:cubicBezTo>
                        <a:pt x="760" y="0"/>
                        <a:pt x="0" y="760"/>
                        <a:pt x="0" y="1733"/>
                      </a:cubicBezTo>
                      <a:cubicBezTo>
                        <a:pt x="0" y="2675"/>
                        <a:pt x="760" y="3435"/>
                        <a:pt x="1702" y="3435"/>
                      </a:cubicBezTo>
                      <a:cubicBezTo>
                        <a:pt x="2675" y="3435"/>
                        <a:pt x="3435" y="2675"/>
                        <a:pt x="3435" y="1733"/>
                      </a:cubicBezTo>
                      <a:cubicBezTo>
                        <a:pt x="3435" y="760"/>
                        <a:pt x="2675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0" name="Google Shape;2490;p81"/>
                <p:cNvSpPr/>
                <p:nvPr/>
              </p:nvSpPr>
              <p:spPr>
                <a:xfrm>
                  <a:off x="12330275" y="3352175"/>
                  <a:ext cx="85150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6" h="3435" extrusionOk="0">
                      <a:moveTo>
                        <a:pt x="1703" y="0"/>
                      </a:moveTo>
                      <a:cubicBezTo>
                        <a:pt x="761" y="0"/>
                        <a:pt x="1" y="760"/>
                        <a:pt x="1" y="1733"/>
                      </a:cubicBezTo>
                      <a:cubicBezTo>
                        <a:pt x="1" y="2675"/>
                        <a:pt x="761" y="3435"/>
                        <a:pt x="1703" y="3435"/>
                      </a:cubicBezTo>
                      <a:cubicBezTo>
                        <a:pt x="2645" y="3435"/>
                        <a:pt x="3405" y="2675"/>
                        <a:pt x="3405" y="1733"/>
                      </a:cubicBezTo>
                      <a:cubicBezTo>
                        <a:pt x="3405" y="760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1" name="Google Shape;2491;p81"/>
                <p:cNvSpPr/>
                <p:nvPr/>
              </p:nvSpPr>
              <p:spPr>
                <a:xfrm>
                  <a:off x="12945800" y="3286825"/>
                  <a:ext cx="851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3435" extrusionOk="0">
                      <a:moveTo>
                        <a:pt x="1703" y="0"/>
                      </a:moveTo>
                      <a:cubicBezTo>
                        <a:pt x="760" y="0"/>
                        <a:pt x="0" y="760"/>
                        <a:pt x="0" y="1733"/>
                      </a:cubicBezTo>
                      <a:cubicBezTo>
                        <a:pt x="0" y="2675"/>
                        <a:pt x="760" y="3435"/>
                        <a:pt x="1703" y="3435"/>
                      </a:cubicBezTo>
                      <a:cubicBezTo>
                        <a:pt x="2645" y="3435"/>
                        <a:pt x="3405" y="2675"/>
                        <a:pt x="3405" y="1733"/>
                      </a:cubicBezTo>
                      <a:cubicBezTo>
                        <a:pt x="3405" y="760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2" name="Google Shape;2492;p81"/>
                <p:cNvSpPr/>
                <p:nvPr/>
              </p:nvSpPr>
              <p:spPr>
                <a:xfrm>
                  <a:off x="13445800" y="4268600"/>
                  <a:ext cx="85900" cy="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3405" extrusionOk="0">
                      <a:moveTo>
                        <a:pt x="1733" y="0"/>
                      </a:moveTo>
                      <a:cubicBezTo>
                        <a:pt x="761" y="0"/>
                        <a:pt x="1" y="760"/>
                        <a:pt x="1" y="1702"/>
                      </a:cubicBezTo>
                      <a:cubicBezTo>
                        <a:pt x="1" y="2645"/>
                        <a:pt x="761" y="3404"/>
                        <a:pt x="1733" y="3404"/>
                      </a:cubicBezTo>
                      <a:cubicBezTo>
                        <a:pt x="2676" y="3404"/>
                        <a:pt x="3435" y="2645"/>
                        <a:pt x="3435" y="1702"/>
                      </a:cubicBezTo>
                      <a:cubicBezTo>
                        <a:pt x="3435" y="760"/>
                        <a:pt x="2676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3" name="Google Shape;2493;p81"/>
                <p:cNvSpPr/>
                <p:nvPr/>
              </p:nvSpPr>
              <p:spPr>
                <a:xfrm>
                  <a:off x="13837150" y="3976025"/>
                  <a:ext cx="8590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" h="3406" extrusionOk="0">
                      <a:moveTo>
                        <a:pt x="1703" y="1"/>
                      </a:moveTo>
                      <a:cubicBezTo>
                        <a:pt x="760" y="1"/>
                        <a:pt x="1" y="761"/>
                        <a:pt x="1" y="1703"/>
                      </a:cubicBezTo>
                      <a:cubicBezTo>
                        <a:pt x="1" y="2645"/>
                        <a:pt x="760" y="3405"/>
                        <a:pt x="1703" y="3405"/>
                      </a:cubicBezTo>
                      <a:cubicBezTo>
                        <a:pt x="2675" y="3405"/>
                        <a:pt x="3435" y="2645"/>
                        <a:pt x="3435" y="1703"/>
                      </a:cubicBezTo>
                      <a:cubicBezTo>
                        <a:pt x="3435" y="761"/>
                        <a:pt x="2675" y="1"/>
                        <a:pt x="1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4" name="Google Shape;2494;p81"/>
                <p:cNvSpPr/>
                <p:nvPr/>
              </p:nvSpPr>
              <p:spPr>
                <a:xfrm>
                  <a:off x="14422275" y="3871925"/>
                  <a:ext cx="244700" cy="17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8" h="7114" extrusionOk="0">
                      <a:moveTo>
                        <a:pt x="0" y="1"/>
                      </a:moveTo>
                      <a:lnTo>
                        <a:pt x="882" y="7113"/>
                      </a:lnTo>
                      <a:lnTo>
                        <a:pt x="9788" y="22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5" name="Google Shape;2495;p81"/>
                <p:cNvSpPr/>
                <p:nvPr/>
              </p:nvSpPr>
              <p:spPr>
                <a:xfrm>
                  <a:off x="11650950" y="4148525"/>
                  <a:ext cx="509900" cy="9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37874" extrusionOk="0">
                      <a:moveTo>
                        <a:pt x="0" y="1"/>
                      </a:moveTo>
                      <a:lnTo>
                        <a:pt x="0" y="37873"/>
                      </a:lnTo>
                      <a:lnTo>
                        <a:pt x="20396" y="37873"/>
                      </a:lnTo>
                      <a:lnTo>
                        <a:pt x="203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6" name="Google Shape;2496;p81"/>
                <p:cNvSpPr/>
                <p:nvPr/>
              </p:nvSpPr>
              <p:spPr>
                <a:xfrm>
                  <a:off x="13194275" y="4463125"/>
                  <a:ext cx="509925" cy="63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7" h="25320" extrusionOk="0">
                      <a:moveTo>
                        <a:pt x="1" y="0"/>
                      </a:moveTo>
                      <a:lnTo>
                        <a:pt x="1" y="25320"/>
                      </a:lnTo>
                      <a:lnTo>
                        <a:pt x="20396" y="25320"/>
                      </a:lnTo>
                      <a:lnTo>
                        <a:pt x="203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7" name="Google Shape;2497;p81"/>
                <p:cNvSpPr/>
                <p:nvPr/>
              </p:nvSpPr>
              <p:spPr>
                <a:xfrm>
                  <a:off x="12423000" y="3498050"/>
                  <a:ext cx="509900" cy="15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63954" extrusionOk="0">
                      <a:moveTo>
                        <a:pt x="0" y="1"/>
                      </a:moveTo>
                      <a:lnTo>
                        <a:pt x="0" y="63953"/>
                      </a:lnTo>
                      <a:lnTo>
                        <a:pt x="20396" y="63953"/>
                      </a:lnTo>
                      <a:lnTo>
                        <a:pt x="2039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8" name="Google Shape;2498;p81"/>
                <p:cNvSpPr/>
                <p:nvPr/>
              </p:nvSpPr>
              <p:spPr>
                <a:xfrm>
                  <a:off x="12423000" y="3688025"/>
                  <a:ext cx="509150" cy="6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46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20365" y="25746"/>
                      </a:lnTo>
                      <a:lnTo>
                        <a:pt x="20365" y="251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99" name="Google Shape;2499;p81"/>
                <p:cNvSpPr/>
                <p:nvPr/>
              </p:nvSpPr>
              <p:spPr>
                <a:xfrm>
                  <a:off x="12423000" y="4893225"/>
                  <a:ext cx="163400" cy="20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6" h="8086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6079" y="8085"/>
                      </a:lnTo>
                      <a:lnTo>
                        <a:pt x="6535" y="80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0" name="Google Shape;2500;p81"/>
                <p:cNvSpPr/>
                <p:nvPr/>
              </p:nvSpPr>
              <p:spPr>
                <a:xfrm>
                  <a:off x="12423000" y="4090025"/>
                  <a:ext cx="509150" cy="6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46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0365" y="25745"/>
                      </a:lnTo>
                      <a:lnTo>
                        <a:pt x="20365" y="251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1" name="Google Shape;2501;p81"/>
                <p:cNvSpPr/>
                <p:nvPr/>
              </p:nvSpPr>
              <p:spPr>
                <a:xfrm>
                  <a:off x="12423000" y="4491225"/>
                  <a:ext cx="489375" cy="6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5" h="24166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19089" y="24165"/>
                      </a:lnTo>
                      <a:lnTo>
                        <a:pt x="19575" y="2416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2" name="Google Shape;2502;p81"/>
                <p:cNvSpPr/>
                <p:nvPr/>
              </p:nvSpPr>
              <p:spPr>
                <a:xfrm>
                  <a:off x="12423000" y="3888650"/>
                  <a:ext cx="509150" cy="6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46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0365" y="25745"/>
                      </a:lnTo>
                      <a:lnTo>
                        <a:pt x="20365" y="251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3" name="Google Shape;2503;p81"/>
                <p:cNvSpPr/>
                <p:nvPr/>
              </p:nvSpPr>
              <p:spPr>
                <a:xfrm>
                  <a:off x="12423000" y="3498050"/>
                  <a:ext cx="509150" cy="63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291" extrusionOk="0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20365" y="25290"/>
                      </a:lnTo>
                      <a:lnTo>
                        <a:pt x="20365" y="24682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4" name="Google Shape;2504;p81"/>
                <p:cNvSpPr/>
                <p:nvPr/>
              </p:nvSpPr>
              <p:spPr>
                <a:xfrm>
                  <a:off x="12423000" y="4289875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0365" y="25776"/>
                      </a:lnTo>
                      <a:lnTo>
                        <a:pt x="20365" y="251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5" name="Google Shape;2505;p81"/>
                <p:cNvSpPr/>
                <p:nvPr/>
              </p:nvSpPr>
              <p:spPr>
                <a:xfrm>
                  <a:off x="12423000" y="4691850"/>
                  <a:ext cx="326775" cy="4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6141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12584" y="16140"/>
                      </a:lnTo>
                      <a:lnTo>
                        <a:pt x="13070" y="16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6" name="Google Shape;2506;p81"/>
                <p:cNvSpPr/>
                <p:nvPr/>
              </p:nvSpPr>
              <p:spPr>
                <a:xfrm>
                  <a:off x="12423000" y="4390925"/>
                  <a:ext cx="509150" cy="6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46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20365" y="25746"/>
                      </a:lnTo>
                      <a:lnTo>
                        <a:pt x="20365" y="251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7" name="Google Shape;2507;p81"/>
                <p:cNvSpPr/>
                <p:nvPr/>
              </p:nvSpPr>
              <p:spPr>
                <a:xfrm>
                  <a:off x="12423000" y="3586975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0365" y="25776"/>
                      </a:lnTo>
                      <a:lnTo>
                        <a:pt x="20365" y="251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8" name="Google Shape;2508;p81"/>
                <p:cNvSpPr/>
                <p:nvPr/>
              </p:nvSpPr>
              <p:spPr>
                <a:xfrm>
                  <a:off x="12423000" y="4592300"/>
                  <a:ext cx="408825" cy="5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3" h="20123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15836" y="20122"/>
                      </a:lnTo>
                      <a:lnTo>
                        <a:pt x="16353" y="2012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09" name="Google Shape;2509;p81"/>
                <p:cNvSpPr/>
                <p:nvPr/>
              </p:nvSpPr>
              <p:spPr>
                <a:xfrm>
                  <a:off x="12423000" y="3988950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1"/>
                      </a:moveTo>
                      <a:lnTo>
                        <a:pt x="0" y="608"/>
                      </a:lnTo>
                      <a:lnTo>
                        <a:pt x="20365" y="25776"/>
                      </a:lnTo>
                      <a:lnTo>
                        <a:pt x="20365" y="251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0" name="Google Shape;2510;p81"/>
                <p:cNvSpPr/>
                <p:nvPr/>
              </p:nvSpPr>
              <p:spPr>
                <a:xfrm>
                  <a:off x="12501250" y="3498050"/>
                  <a:ext cx="430900" cy="5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6" h="21278" extrusionOk="0">
                      <a:moveTo>
                        <a:pt x="1" y="1"/>
                      </a:moveTo>
                      <a:lnTo>
                        <a:pt x="17235" y="21278"/>
                      </a:lnTo>
                      <a:lnTo>
                        <a:pt x="17235" y="20700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1" name="Google Shape;2511;p81"/>
                <p:cNvSpPr/>
                <p:nvPr/>
              </p:nvSpPr>
              <p:spPr>
                <a:xfrm>
                  <a:off x="12423000" y="3788350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0"/>
                      </a:moveTo>
                      <a:lnTo>
                        <a:pt x="0" y="578"/>
                      </a:lnTo>
                      <a:lnTo>
                        <a:pt x="20365" y="25776"/>
                      </a:lnTo>
                      <a:lnTo>
                        <a:pt x="20365" y="251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2" name="Google Shape;2512;p81"/>
                <p:cNvSpPr/>
                <p:nvPr/>
              </p:nvSpPr>
              <p:spPr>
                <a:xfrm>
                  <a:off x="12423000" y="4190325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0"/>
                      </a:moveTo>
                      <a:lnTo>
                        <a:pt x="0" y="578"/>
                      </a:lnTo>
                      <a:lnTo>
                        <a:pt x="20365" y="25776"/>
                      </a:lnTo>
                      <a:lnTo>
                        <a:pt x="20365" y="251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3" name="Google Shape;2513;p81"/>
                <p:cNvSpPr/>
                <p:nvPr/>
              </p:nvSpPr>
              <p:spPr>
                <a:xfrm>
                  <a:off x="12423000" y="4994275"/>
                  <a:ext cx="82850" cy="10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4044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2827" y="4043"/>
                      </a:lnTo>
                      <a:lnTo>
                        <a:pt x="3313" y="404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4" name="Google Shape;2514;p81"/>
                <p:cNvSpPr/>
                <p:nvPr/>
              </p:nvSpPr>
              <p:spPr>
                <a:xfrm>
                  <a:off x="12423000" y="4792925"/>
                  <a:ext cx="244700" cy="3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8" h="12098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9301" y="12097"/>
                      </a:lnTo>
                      <a:lnTo>
                        <a:pt x="9788" y="120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5" name="Google Shape;2515;p81"/>
                <p:cNvSpPr/>
                <p:nvPr/>
              </p:nvSpPr>
              <p:spPr>
                <a:xfrm>
                  <a:off x="13965575" y="4148525"/>
                  <a:ext cx="509900" cy="94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37874" extrusionOk="0">
                      <a:moveTo>
                        <a:pt x="0" y="1"/>
                      </a:moveTo>
                      <a:lnTo>
                        <a:pt x="0" y="37873"/>
                      </a:lnTo>
                      <a:lnTo>
                        <a:pt x="20396" y="37873"/>
                      </a:lnTo>
                      <a:lnTo>
                        <a:pt x="2039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6" name="Google Shape;2516;p81"/>
                <p:cNvSpPr/>
                <p:nvPr/>
              </p:nvSpPr>
              <p:spPr>
                <a:xfrm>
                  <a:off x="13965575" y="4336975"/>
                  <a:ext cx="509150" cy="64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46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20366" y="25746"/>
                      </a:lnTo>
                      <a:lnTo>
                        <a:pt x="20366" y="251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7" name="Google Shape;2517;p81"/>
                <p:cNvSpPr/>
                <p:nvPr/>
              </p:nvSpPr>
              <p:spPr>
                <a:xfrm>
                  <a:off x="14125150" y="4147000"/>
                  <a:ext cx="349575" cy="43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3" h="17266" extrusionOk="0">
                      <a:moveTo>
                        <a:pt x="0" y="1"/>
                      </a:moveTo>
                      <a:lnTo>
                        <a:pt x="13983" y="17265"/>
                      </a:lnTo>
                      <a:lnTo>
                        <a:pt x="13983" y="1665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8" name="Google Shape;2518;p81"/>
                <p:cNvSpPr/>
                <p:nvPr/>
              </p:nvSpPr>
              <p:spPr>
                <a:xfrm>
                  <a:off x="13965575" y="4738200"/>
                  <a:ext cx="288775" cy="35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1" h="14287" extrusionOk="0">
                      <a:moveTo>
                        <a:pt x="0" y="1"/>
                      </a:moveTo>
                      <a:lnTo>
                        <a:pt x="0" y="608"/>
                      </a:lnTo>
                      <a:lnTo>
                        <a:pt x="11095" y="14286"/>
                      </a:lnTo>
                      <a:lnTo>
                        <a:pt x="11551" y="1428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19" name="Google Shape;2519;p81"/>
                <p:cNvSpPr/>
                <p:nvPr/>
              </p:nvSpPr>
              <p:spPr>
                <a:xfrm>
                  <a:off x="13965575" y="4538350"/>
                  <a:ext cx="452150" cy="5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86" h="22281" extrusionOk="0">
                      <a:moveTo>
                        <a:pt x="0" y="1"/>
                      </a:moveTo>
                      <a:lnTo>
                        <a:pt x="0" y="608"/>
                      </a:lnTo>
                      <a:lnTo>
                        <a:pt x="17600" y="22280"/>
                      </a:lnTo>
                      <a:lnTo>
                        <a:pt x="18086" y="2228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0" name="Google Shape;2520;p81"/>
                <p:cNvSpPr/>
                <p:nvPr/>
              </p:nvSpPr>
              <p:spPr>
                <a:xfrm>
                  <a:off x="13965575" y="4147000"/>
                  <a:ext cx="509150" cy="6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321" extrusionOk="0">
                      <a:moveTo>
                        <a:pt x="0" y="1"/>
                      </a:moveTo>
                      <a:lnTo>
                        <a:pt x="0" y="183"/>
                      </a:lnTo>
                      <a:lnTo>
                        <a:pt x="20366" y="25320"/>
                      </a:lnTo>
                      <a:lnTo>
                        <a:pt x="20366" y="24712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1" name="Google Shape;2521;p81"/>
                <p:cNvSpPr/>
                <p:nvPr/>
              </p:nvSpPr>
              <p:spPr>
                <a:xfrm>
                  <a:off x="13965575" y="4939575"/>
                  <a:ext cx="126175" cy="15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7" h="6232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4560" y="6231"/>
                      </a:lnTo>
                      <a:lnTo>
                        <a:pt x="5046" y="62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2" name="Google Shape;2522;p81"/>
                <p:cNvSpPr/>
                <p:nvPr/>
              </p:nvSpPr>
              <p:spPr>
                <a:xfrm>
                  <a:off x="14205700" y="4147000"/>
                  <a:ext cx="269025" cy="33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1" h="13284" extrusionOk="0">
                      <a:moveTo>
                        <a:pt x="0" y="1"/>
                      </a:moveTo>
                      <a:lnTo>
                        <a:pt x="10761" y="13284"/>
                      </a:lnTo>
                      <a:lnTo>
                        <a:pt x="10761" y="12676"/>
                      </a:lnTo>
                      <a:lnTo>
                        <a:pt x="51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3" name="Google Shape;2523;p81"/>
                <p:cNvSpPr/>
                <p:nvPr/>
              </p:nvSpPr>
              <p:spPr>
                <a:xfrm>
                  <a:off x="14369075" y="4147000"/>
                  <a:ext cx="105650" cy="1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5229" extrusionOk="0">
                      <a:moveTo>
                        <a:pt x="1" y="1"/>
                      </a:moveTo>
                      <a:lnTo>
                        <a:pt x="4226" y="5229"/>
                      </a:lnTo>
                      <a:lnTo>
                        <a:pt x="4226" y="4621"/>
                      </a:lnTo>
                      <a:lnTo>
                        <a:pt x="51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4" name="Google Shape;2524;p81"/>
                <p:cNvSpPr/>
                <p:nvPr/>
              </p:nvSpPr>
              <p:spPr>
                <a:xfrm>
                  <a:off x="13965575" y="5040625"/>
                  <a:ext cx="44850" cy="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190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1338" y="2189"/>
                      </a:lnTo>
                      <a:lnTo>
                        <a:pt x="1794" y="218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5" name="Google Shape;2525;p81"/>
                <p:cNvSpPr/>
                <p:nvPr/>
              </p:nvSpPr>
              <p:spPr>
                <a:xfrm>
                  <a:off x="13965575" y="4236675"/>
                  <a:ext cx="509150" cy="6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6" extrusionOk="0">
                      <a:moveTo>
                        <a:pt x="0" y="0"/>
                      </a:moveTo>
                      <a:lnTo>
                        <a:pt x="0" y="578"/>
                      </a:lnTo>
                      <a:lnTo>
                        <a:pt x="20366" y="25776"/>
                      </a:lnTo>
                      <a:lnTo>
                        <a:pt x="20366" y="251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6" name="Google Shape;2526;p81"/>
                <p:cNvSpPr/>
                <p:nvPr/>
              </p:nvSpPr>
              <p:spPr>
                <a:xfrm>
                  <a:off x="13965575" y="4638650"/>
                  <a:ext cx="370850" cy="4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34" h="18269" extrusionOk="0">
                      <a:moveTo>
                        <a:pt x="0" y="1"/>
                      </a:moveTo>
                      <a:lnTo>
                        <a:pt x="0" y="578"/>
                      </a:lnTo>
                      <a:lnTo>
                        <a:pt x="14317" y="18268"/>
                      </a:lnTo>
                      <a:lnTo>
                        <a:pt x="14834" y="182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7" name="Google Shape;2527;p81"/>
                <p:cNvSpPr/>
                <p:nvPr/>
              </p:nvSpPr>
              <p:spPr>
                <a:xfrm>
                  <a:off x="14043850" y="4147000"/>
                  <a:ext cx="430875" cy="53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5" h="21309" extrusionOk="0">
                      <a:moveTo>
                        <a:pt x="0" y="1"/>
                      </a:moveTo>
                      <a:lnTo>
                        <a:pt x="17235" y="21308"/>
                      </a:lnTo>
                      <a:lnTo>
                        <a:pt x="17235" y="20700"/>
                      </a:ln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8" name="Google Shape;2528;p81"/>
                <p:cNvSpPr/>
                <p:nvPr/>
              </p:nvSpPr>
              <p:spPr>
                <a:xfrm>
                  <a:off x="14287775" y="4147000"/>
                  <a:ext cx="186950" cy="2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272" extrusionOk="0">
                      <a:moveTo>
                        <a:pt x="0" y="1"/>
                      </a:moveTo>
                      <a:lnTo>
                        <a:pt x="7478" y="9271"/>
                      </a:lnTo>
                      <a:lnTo>
                        <a:pt x="7478" y="8664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29" name="Google Shape;2529;p81"/>
                <p:cNvSpPr/>
                <p:nvPr/>
              </p:nvSpPr>
              <p:spPr>
                <a:xfrm>
                  <a:off x="13965575" y="4437275"/>
                  <a:ext cx="509150" cy="64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6" h="25777" extrusionOk="0">
                      <a:moveTo>
                        <a:pt x="0" y="1"/>
                      </a:moveTo>
                      <a:lnTo>
                        <a:pt x="0" y="609"/>
                      </a:lnTo>
                      <a:lnTo>
                        <a:pt x="20366" y="25776"/>
                      </a:lnTo>
                      <a:lnTo>
                        <a:pt x="20366" y="251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0" name="Google Shape;2530;p81"/>
                <p:cNvSpPr/>
                <p:nvPr/>
              </p:nvSpPr>
              <p:spPr>
                <a:xfrm>
                  <a:off x="13965575" y="4839275"/>
                  <a:ext cx="208225" cy="25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9" h="10244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7842" y="10243"/>
                      </a:lnTo>
                      <a:lnTo>
                        <a:pt x="8329" y="10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1" name="Google Shape;2531;p81"/>
                <p:cNvSpPr/>
                <p:nvPr/>
              </p:nvSpPr>
              <p:spPr>
                <a:xfrm>
                  <a:off x="10879650" y="4759475"/>
                  <a:ext cx="509900" cy="3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13497" extrusionOk="0">
                      <a:moveTo>
                        <a:pt x="0" y="1"/>
                      </a:moveTo>
                      <a:lnTo>
                        <a:pt x="0" y="13496"/>
                      </a:lnTo>
                      <a:lnTo>
                        <a:pt x="20396" y="13496"/>
                      </a:lnTo>
                      <a:lnTo>
                        <a:pt x="2039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2" name="Google Shape;2532;p81"/>
                <p:cNvSpPr/>
                <p:nvPr/>
              </p:nvSpPr>
              <p:spPr>
                <a:xfrm>
                  <a:off x="10879650" y="4947175"/>
                  <a:ext cx="121600" cy="14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5928" extrusionOk="0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4377" y="5927"/>
                      </a:lnTo>
                      <a:lnTo>
                        <a:pt x="4864" y="59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3" name="Google Shape;2533;p81"/>
                <p:cNvSpPr/>
                <p:nvPr/>
              </p:nvSpPr>
              <p:spPr>
                <a:xfrm>
                  <a:off x="11039225" y="4759475"/>
                  <a:ext cx="288025" cy="3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1" h="13436" extrusionOk="0">
                      <a:moveTo>
                        <a:pt x="1" y="1"/>
                      </a:moveTo>
                      <a:lnTo>
                        <a:pt x="11004" y="13435"/>
                      </a:lnTo>
                      <a:lnTo>
                        <a:pt x="11521" y="13435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4" name="Google Shape;2534;p81"/>
                <p:cNvSpPr/>
                <p:nvPr/>
              </p:nvSpPr>
              <p:spPr>
                <a:xfrm>
                  <a:off x="10879650" y="4759475"/>
                  <a:ext cx="284225" cy="3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9" h="13436" extrusionOk="0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10912" y="13435"/>
                      </a:lnTo>
                      <a:lnTo>
                        <a:pt x="11368" y="13435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5" name="Google Shape;2535;p81"/>
                <p:cNvSpPr/>
                <p:nvPr/>
              </p:nvSpPr>
              <p:spPr>
                <a:xfrm>
                  <a:off x="11120525" y="4759475"/>
                  <a:ext cx="269025" cy="32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1" h="13132" extrusionOk="0">
                      <a:moveTo>
                        <a:pt x="1" y="1"/>
                      </a:moveTo>
                      <a:lnTo>
                        <a:pt x="10761" y="13132"/>
                      </a:lnTo>
                      <a:lnTo>
                        <a:pt x="10761" y="12524"/>
                      </a:lnTo>
                      <a:lnTo>
                        <a:pt x="518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6" name="Google Shape;2536;p81"/>
                <p:cNvSpPr/>
                <p:nvPr/>
              </p:nvSpPr>
              <p:spPr>
                <a:xfrm>
                  <a:off x="11283150" y="4759475"/>
                  <a:ext cx="106400" cy="1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5168" extrusionOk="0">
                      <a:moveTo>
                        <a:pt x="1" y="1"/>
                      </a:moveTo>
                      <a:lnTo>
                        <a:pt x="4256" y="5168"/>
                      </a:lnTo>
                      <a:lnTo>
                        <a:pt x="4256" y="4590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7" name="Google Shape;2537;p81"/>
                <p:cNvSpPr/>
                <p:nvPr/>
              </p:nvSpPr>
              <p:spPr>
                <a:xfrm>
                  <a:off x="10879650" y="4847625"/>
                  <a:ext cx="202925" cy="24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9910" extrusionOk="0">
                      <a:moveTo>
                        <a:pt x="0" y="1"/>
                      </a:moveTo>
                      <a:lnTo>
                        <a:pt x="0" y="608"/>
                      </a:lnTo>
                      <a:lnTo>
                        <a:pt x="7630" y="9909"/>
                      </a:lnTo>
                      <a:lnTo>
                        <a:pt x="8116" y="990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8" name="Google Shape;2538;p81"/>
                <p:cNvSpPr/>
                <p:nvPr/>
              </p:nvSpPr>
              <p:spPr>
                <a:xfrm>
                  <a:off x="10957150" y="4759475"/>
                  <a:ext cx="288025" cy="3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1" h="13436" extrusionOk="0">
                      <a:moveTo>
                        <a:pt x="1" y="1"/>
                      </a:moveTo>
                      <a:lnTo>
                        <a:pt x="11034" y="13435"/>
                      </a:lnTo>
                      <a:lnTo>
                        <a:pt x="11521" y="13435"/>
                      </a:lnTo>
                      <a:lnTo>
                        <a:pt x="518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9" name="Google Shape;2539;p81"/>
                <p:cNvSpPr/>
                <p:nvPr/>
              </p:nvSpPr>
              <p:spPr>
                <a:xfrm>
                  <a:off x="11201850" y="4759475"/>
                  <a:ext cx="187700" cy="22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8" h="9150" extrusionOk="0">
                      <a:moveTo>
                        <a:pt x="0" y="1"/>
                      </a:moveTo>
                      <a:lnTo>
                        <a:pt x="7508" y="9150"/>
                      </a:lnTo>
                      <a:lnTo>
                        <a:pt x="7508" y="8542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rgbClr val="D16D00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540" name="Google Shape;2540;p81"/>
              <p:cNvSpPr/>
              <p:nvPr/>
            </p:nvSpPr>
            <p:spPr>
              <a:xfrm>
                <a:off x="12581800" y="3498050"/>
                <a:ext cx="350350" cy="4324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7297" extrusionOk="0">
                    <a:moveTo>
                      <a:pt x="1" y="1"/>
                    </a:moveTo>
                    <a:lnTo>
                      <a:pt x="14013" y="17296"/>
                    </a:lnTo>
                    <a:lnTo>
                      <a:pt x="14013" y="166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D16D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1" name="Google Shape;2541;p81"/>
              <p:cNvSpPr/>
              <p:nvPr/>
            </p:nvSpPr>
            <p:spPr>
              <a:xfrm>
                <a:off x="12663125" y="3498050"/>
                <a:ext cx="269025" cy="331350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13254" extrusionOk="0">
                    <a:moveTo>
                      <a:pt x="0" y="1"/>
                    </a:moveTo>
                    <a:lnTo>
                      <a:pt x="10760" y="13253"/>
                    </a:lnTo>
                    <a:lnTo>
                      <a:pt x="10760" y="12646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D16D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2" name="Google Shape;2542;p81"/>
              <p:cNvSpPr/>
              <p:nvPr/>
            </p:nvSpPr>
            <p:spPr>
              <a:xfrm>
                <a:off x="12825725" y="3498050"/>
                <a:ext cx="106425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5199" extrusionOk="0">
                    <a:moveTo>
                      <a:pt x="1" y="1"/>
                    </a:moveTo>
                    <a:lnTo>
                      <a:pt x="4256" y="5199"/>
                    </a:lnTo>
                    <a:lnTo>
                      <a:pt x="4256" y="462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D16D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3" name="Google Shape;2543;p81"/>
              <p:cNvSpPr/>
              <p:nvPr/>
            </p:nvSpPr>
            <p:spPr>
              <a:xfrm>
                <a:off x="12745175" y="3498050"/>
                <a:ext cx="186975" cy="231050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242" extrusionOk="0">
                    <a:moveTo>
                      <a:pt x="1" y="1"/>
                    </a:moveTo>
                    <a:lnTo>
                      <a:pt x="7478" y="9241"/>
                    </a:lnTo>
                    <a:lnTo>
                      <a:pt x="7478" y="8633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D16D00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544" name="Google Shape;2544;p81"/>
          <p:cNvGrpSpPr/>
          <p:nvPr/>
        </p:nvGrpSpPr>
        <p:grpSpPr>
          <a:xfrm flipH="1">
            <a:off x="7571086" y="3546480"/>
            <a:ext cx="1572940" cy="1596957"/>
            <a:chOff x="7859075" y="1676500"/>
            <a:chExt cx="3074550" cy="3418875"/>
          </a:xfrm>
        </p:grpSpPr>
        <p:sp>
          <p:nvSpPr>
            <p:cNvPr id="2545" name="Google Shape;2545;p81"/>
            <p:cNvSpPr/>
            <p:nvPr/>
          </p:nvSpPr>
          <p:spPr>
            <a:xfrm>
              <a:off x="9674450" y="2149975"/>
              <a:ext cx="128450" cy="245500"/>
            </a:xfrm>
            <a:custGeom>
              <a:avLst/>
              <a:gdLst/>
              <a:ahLst/>
              <a:cxnLst/>
              <a:rect l="l" t="t" r="r" b="b"/>
              <a:pathLst>
                <a:path w="5138" h="9820" extrusionOk="0">
                  <a:moveTo>
                    <a:pt x="1125" y="337"/>
                  </a:moveTo>
                  <a:cubicBezTo>
                    <a:pt x="1460" y="337"/>
                    <a:pt x="1916" y="701"/>
                    <a:pt x="2372" y="1340"/>
                  </a:cubicBezTo>
                  <a:cubicBezTo>
                    <a:pt x="2980" y="2130"/>
                    <a:pt x="3527" y="3224"/>
                    <a:pt x="3892" y="4440"/>
                  </a:cubicBezTo>
                  <a:cubicBezTo>
                    <a:pt x="4743" y="7115"/>
                    <a:pt x="4560" y="9182"/>
                    <a:pt x="3861" y="9425"/>
                  </a:cubicBezTo>
                  <a:cubicBezTo>
                    <a:pt x="3817" y="9440"/>
                    <a:pt x="3771" y="9447"/>
                    <a:pt x="3722" y="9447"/>
                  </a:cubicBezTo>
                  <a:cubicBezTo>
                    <a:pt x="3371" y="9447"/>
                    <a:pt x="2917" y="9070"/>
                    <a:pt x="2463" y="8483"/>
                  </a:cubicBezTo>
                  <a:cubicBezTo>
                    <a:pt x="1855" y="7662"/>
                    <a:pt x="1308" y="6568"/>
                    <a:pt x="943" y="5352"/>
                  </a:cubicBezTo>
                  <a:cubicBezTo>
                    <a:pt x="518" y="4106"/>
                    <a:pt x="335" y="2890"/>
                    <a:pt x="366" y="1948"/>
                  </a:cubicBezTo>
                  <a:cubicBezTo>
                    <a:pt x="396" y="1066"/>
                    <a:pt x="639" y="489"/>
                    <a:pt x="974" y="397"/>
                  </a:cubicBezTo>
                  <a:cubicBezTo>
                    <a:pt x="1065" y="337"/>
                    <a:pt x="1095" y="337"/>
                    <a:pt x="1125" y="337"/>
                  </a:cubicBezTo>
                  <a:close/>
                  <a:moveTo>
                    <a:pt x="1138" y="1"/>
                  </a:moveTo>
                  <a:cubicBezTo>
                    <a:pt x="1061" y="1"/>
                    <a:pt x="986" y="11"/>
                    <a:pt x="913" y="33"/>
                  </a:cubicBezTo>
                  <a:cubicBezTo>
                    <a:pt x="366" y="185"/>
                    <a:pt x="62" y="884"/>
                    <a:pt x="31" y="1948"/>
                  </a:cubicBezTo>
                  <a:cubicBezTo>
                    <a:pt x="1" y="2920"/>
                    <a:pt x="183" y="4227"/>
                    <a:pt x="609" y="5473"/>
                  </a:cubicBezTo>
                  <a:cubicBezTo>
                    <a:pt x="1004" y="6780"/>
                    <a:pt x="1551" y="7905"/>
                    <a:pt x="2159" y="8695"/>
                  </a:cubicBezTo>
                  <a:cubicBezTo>
                    <a:pt x="2676" y="9425"/>
                    <a:pt x="3253" y="9820"/>
                    <a:pt x="3709" y="9820"/>
                  </a:cubicBezTo>
                  <a:cubicBezTo>
                    <a:pt x="3800" y="9820"/>
                    <a:pt x="3861" y="9759"/>
                    <a:pt x="3983" y="9759"/>
                  </a:cubicBezTo>
                  <a:cubicBezTo>
                    <a:pt x="5047" y="9455"/>
                    <a:pt x="5138" y="7115"/>
                    <a:pt x="4287" y="4349"/>
                  </a:cubicBezTo>
                  <a:cubicBezTo>
                    <a:pt x="3861" y="3042"/>
                    <a:pt x="3344" y="1917"/>
                    <a:pt x="2706" y="1096"/>
                  </a:cubicBezTo>
                  <a:cubicBezTo>
                    <a:pt x="2158" y="392"/>
                    <a:pt x="1610" y="1"/>
                    <a:pt x="11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81"/>
            <p:cNvSpPr/>
            <p:nvPr/>
          </p:nvSpPr>
          <p:spPr>
            <a:xfrm>
              <a:off x="8950275" y="1947900"/>
              <a:ext cx="845800" cy="1199900"/>
            </a:xfrm>
            <a:custGeom>
              <a:avLst/>
              <a:gdLst/>
              <a:ahLst/>
              <a:cxnLst/>
              <a:rect l="l" t="t" r="r" b="b"/>
              <a:pathLst>
                <a:path w="33832" h="47996" extrusionOk="0">
                  <a:moveTo>
                    <a:pt x="25168" y="0"/>
                  </a:moveTo>
                  <a:lnTo>
                    <a:pt x="2980" y="26353"/>
                  </a:lnTo>
                  <a:lnTo>
                    <a:pt x="730" y="33040"/>
                  </a:lnTo>
                  <a:lnTo>
                    <a:pt x="1" y="40396"/>
                  </a:lnTo>
                  <a:lnTo>
                    <a:pt x="3223" y="42371"/>
                  </a:lnTo>
                  <a:lnTo>
                    <a:pt x="9363" y="46627"/>
                  </a:lnTo>
                  <a:cubicBezTo>
                    <a:pt x="9363" y="46627"/>
                    <a:pt x="20183" y="47903"/>
                    <a:pt x="20822" y="47995"/>
                  </a:cubicBezTo>
                  <a:cubicBezTo>
                    <a:pt x="20826" y="47995"/>
                    <a:pt x="20829" y="47995"/>
                    <a:pt x="20833" y="47995"/>
                  </a:cubicBezTo>
                  <a:cubicBezTo>
                    <a:pt x="21436" y="47995"/>
                    <a:pt x="19454" y="43010"/>
                    <a:pt x="19454" y="43010"/>
                  </a:cubicBezTo>
                  <a:lnTo>
                    <a:pt x="19728" y="35897"/>
                  </a:lnTo>
                  <a:cubicBezTo>
                    <a:pt x="19728" y="35897"/>
                    <a:pt x="21920" y="36058"/>
                    <a:pt x="24313" y="36058"/>
                  </a:cubicBezTo>
                  <a:cubicBezTo>
                    <a:pt x="26454" y="36058"/>
                    <a:pt x="28755" y="35929"/>
                    <a:pt x="29789" y="35441"/>
                  </a:cubicBezTo>
                  <a:cubicBezTo>
                    <a:pt x="32403" y="34073"/>
                    <a:pt x="33102" y="32493"/>
                    <a:pt x="32099" y="22523"/>
                  </a:cubicBezTo>
                  <a:cubicBezTo>
                    <a:pt x="32038" y="21702"/>
                    <a:pt x="33831" y="21277"/>
                    <a:pt x="33588" y="19818"/>
                  </a:cubicBezTo>
                  <a:cubicBezTo>
                    <a:pt x="33314" y="18389"/>
                    <a:pt x="30518" y="14012"/>
                    <a:pt x="29941" y="11915"/>
                  </a:cubicBezTo>
                  <a:cubicBezTo>
                    <a:pt x="27904" y="4286"/>
                    <a:pt x="25168" y="0"/>
                    <a:pt x="25168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2547;p81"/>
            <p:cNvSpPr/>
            <p:nvPr/>
          </p:nvSpPr>
          <p:spPr>
            <a:xfrm>
              <a:off x="8539950" y="1676500"/>
              <a:ext cx="1168575" cy="1118750"/>
            </a:xfrm>
            <a:custGeom>
              <a:avLst/>
              <a:gdLst/>
              <a:ahLst/>
              <a:cxnLst/>
              <a:rect l="l" t="t" r="r" b="b"/>
              <a:pathLst>
                <a:path w="46743" h="44750" extrusionOk="0">
                  <a:moveTo>
                    <a:pt x="35564" y="1"/>
                  </a:moveTo>
                  <a:cubicBezTo>
                    <a:pt x="33742" y="1"/>
                    <a:pt x="31936" y="537"/>
                    <a:pt x="30487" y="1646"/>
                  </a:cubicBezTo>
                  <a:cubicBezTo>
                    <a:pt x="29175" y="1505"/>
                    <a:pt x="27900" y="1437"/>
                    <a:pt x="26667" y="1437"/>
                  </a:cubicBezTo>
                  <a:cubicBezTo>
                    <a:pt x="13781" y="1437"/>
                    <a:pt x="5358" y="8845"/>
                    <a:pt x="5441" y="17999"/>
                  </a:cubicBezTo>
                  <a:cubicBezTo>
                    <a:pt x="0" y="25659"/>
                    <a:pt x="6201" y="34139"/>
                    <a:pt x="16870" y="44717"/>
                  </a:cubicBezTo>
                  <a:cubicBezTo>
                    <a:pt x="17514" y="44736"/>
                    <a:pt x="18158" y="44749"/>
                    <a:pt x="18801" y="44749"/>
                  </a:cubicBezTo>
                  <a:cubicBezTo>
                    <a:pt x="24347" y="44749"/>
                    <a:pt x="29775" y="43730"/>
                    <a:pt x="33861" y="36267"/>
                  </a:cubicBezTo>
                  <a:cubicBezTo>
                    <a:pt x="33861" y="36267"/>
                    <a:pt x="30548" y="31039"/>
                    <a:pt x="33952" y="27999"/>
                  </a:cubicBezTo>
                  <a:cubicBezTo>
                    <a:pt x="34737" y="27317"/>
                    <a:pt x="35461" y="27054"/>
                    <a:pt x="36112" y="27054"/>
                  </a:cubicBezTo>
                  <a:cubicBezTo>
                    <a:pt x="38333" y="27054"/>
                    <a:pt x="39697" y="30127"/>
                    <a:pt x="39697" y="30127"/>
                  </a:cubicBezTo>
                  <a:cubicBezTo>
                    <a:pt x="40149" y="30839"/>
                    <a:pt x="40620" y="31264"/>
                    <a:pt x="41112" y="31264"/>
                  </a:cubicBezTo>
                  <a:cubicBezTo>
                    <a:pt x="41480" y="31264"/>
                    <a:pt x="41860" y="31025"/>
                    <a:pt x="42250" y="30492"/>
                  </a:cubicBezTo>
                  <a:cubicBezTo>
                    <a:pt x="37265" y="20248"/>
                    <a:pt x="43040" y="13713"/>
                    <a:pt x="43040" y="13713"/>
                  </a:cubicBezTo>
                  <a:cubicBezTo>
                    <a:pt x="46742" y="4916"/>
                    <a:pt x="41082" y="1"/>
                    <a:pt x="3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8" name="Google Shape;2548;p81"/>
            <p:cNvSpPr/>
            <p:nvPr/>
          </p:nvSpPr>
          <p:spPr>
            <a:xfrm>
              <a:off x="9381900" y="2581625"/>
              <a:ext cx="107925" cy="49425"/>
            </a:xfrm>
            <a:custGeom>
              <a:avLst/>
              <a:gdLst/>
              <a:ahLst/>
              <a:cxnLst/>
              <a:rect l="l" t="t" r="r" b="b"/>
              <a:pathLst>
                <a:path w="4317" h="1977" extrusionOk="0">
                  <a:moveTo>
                    <a:pt x="304" y="1"/>
                  </a:moveTo>
                  <a:lnTo>
                    <a:pt x="1" y="183"/>
                  </a:lnTo>
                  <a:cubicBezTo>
                    <a:pt x="31" y="244"/>
                    <a:pt x="1125" y="1977"/>
                    <a:pt x="3739" y="1977"/>
                  </a:cubicBezTo>
                  <a:cubicBezTo>
                    <a:pt x="3952" y="1977"/>
                    <a:pt x="4134" y="1916"/>
                    <a:pt x="4317" y="1916"/>
                  </a:cubicBezTo>
                  <a:lnTo>
                    <a:pt x="4286" y="1551"/>
                  </a:lnTo>
                  <a:cubicBezTo>
                    <a:pt x="4083" y="1571"/>
                    <a:pt x="3889" y="1580"/>
                    <a:pt x="3703" y="1580"/>
                  </a:cubicBezTo>
                  <a:cubicBezTo>
                    <a:pt x="1303" y="1580"/>
                    <a:pt x="333" y="57"/>
                    <a:pt x="304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9" name="Google Shape;2549;p81"/>
            <p:cNvSpPr/>
            <p:nvPr/>
          </p:nvSpPr>
          <p:spPr>
            <a:xfrm>
              <a:off x="9431300" y="2751850"/>
              <a:ext cx="16725" cy="95775"/>
            </a:xfrm>
            <a:custGeom>
              <a:avLst/>
              <a:gdLst/>
              <a:ahLst/>
              <a:cxnLst/>
              <a:rect l="l" t="t" r="r" b="b"/>
              <a:pathLst>
                <a:path w="669" h="3831" extrusionOk="0">
                  <a:moveTo>
                    <a:pt x="395" y="1"/>
                  </a:moveTo>
                  <a:lnTo>
                    <a:pt x="0" y="31"/>
                  </a:lnTo>
                  <a:lnTo>
                    <a:pt x="274" y="3830"/>
                  </a:lnTo>
                  <a:lnTo>
                    <a:pt x="669" y="3800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81"/>
            <p:cNvSpPr/>
            <p:nvPr/>
          </p:nvSpPr>
          <p:spPr>
            <a:xfrm>
              <a:off x="9393300" y="2395450"/>
              <a:ext cx="66900" cy="148975"/>
            </a:xfrm>
            <a:custGeom>
              <a:avLst/>
              <a:gdLst/>
              <a:ahLst/>
              <a:cxnLst/>
              <a:rect l="l" t="t" r="r" b="b"/>
              <a:pathLst>
                <a:path w="2676" h="5959" extrusionOk="0">
                  <a:moveTo>
                    <a:pt x="2311" y="1"/>
                  </a:moveTo>
                  <a:cubicBezTo>
                    <a:pt x="669" y="183"/>
                    <a:pt x="61" y="1399"/>
                    <a:pt x="31" y="2493"/>
                  </a:cubicBezTo>
                  <a:cubicBezTo>
                    <a:pt x="0" y="3983"/>
                    <a:pt x="1003" y="5715"/>
                    <a:pt x="2645" y="5959"/>
                  </a:cubicBezTo>
                  <a:lnTo>
                    <a:pt x="2675" y="5563"/>
                  </a:lnTo>
                  <a:cubicBezTo>
                    <a:pt x="1247" y="5351"/>
                    <a:pt x="365" y="3800"/>
                    <a:pt x="396" y="2493"/>
                  </a:cubicBezTo>
                  <a:cubicBezTo>
                    <a:pt x="456" y="1278"/>
                    <a:pt x="1155" y="487"/>
                    <a:pt x="2341" y="366"/>
                  </a:cubicBezTo>
                  <a:lnTo>
                    <a:pt x="2311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81"/>
            <p:cNvSpPr/>
            <p:nvPr/>
          </p:nvSpPr>
          <p:spPr>
            <a:xfrm>
              <a:off x="9412300" y="2487950"/>
              <a:ext cx="88925" cy="27600"/>
            </a:xfrm>
            <a:custGeom>
              <a:avLst/>
              <a:gdLst/>
              <a:ahLst/>
              <a:cxnLst/>
              <a:rect l="l" t="t" r="r" b="b"/>
              <a:pathLst>
                <a:path w="3557" h="1104" extrusionOk="0">
                  <a:moveTo>
                    <a:pt x="1720" y="0"/>
                  </a:moveTo>
                  <a:cubicBezTo>
                    <a:pt x="1653" y="0"/>
                    <a:pt x="1586" y="3"/>
                    <a:pt x="1520" y="9"/>
                  </a:cubicBezTo>
                  <a:cubicBezTo>
                    <a:pt x="547" y="131"/>
                    <a:pt x="31" y="800"/>
                    <a:pt x="0" y="860"/>
                  </a:cubicBezTo>
                  <a:lnTo>
                    <a:pt x="304" y="1073"/>
                  </a:lnTo>
                  <a:cubicBezTo>
                    <a:pt x="304" y="1073"/>
                    <a:pt x="760" y="465"/>
                    <a:pt x="1551" y="404"/>
                  </a:cubicBezTo>
                  <a:cubicBezTo>
                    <a:pt x="1609" y="398"/>
                    <a:pt x="1667" y="395"/>
                    <a:pt x="1726" y="395"/>
                  </a:cubicBezTo>
                  <a:cubicBezTo>
                    <a:pt x="2250" y="395"/>
                    <a:pt x="2797" y="639"/>
                    <a:pt x="3344" y="1103"/>
                  </a:cubicBezTo>
                  <a:lnTo>
                    <a:pt x="3557" y="800"/>
                  </a:lnTo>
                  <a:cubicBezTo>
                    <a:pt x="2954" y="252"/>
                    <a:pt x="2327" y="0"/>
                    <a:pt x="172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81"/>
            <p:cNvSpPr/>
            <p:nvPr/>
          </p:nvSpPr>
          <p:spPr>
            <a:xfrm>
              <a:off x="7859075" y="3247150"/>
              <a:ext cx="1477250" cy="1412625"/>
            </a:xfrm>
            <a:custGeom>
              <a:avLst/>
              <a:gdLst/>
              <a:ahLst/>
              <a:cxnLst/>
              <a:rect l="l" t="t" r="r" b="b"/>
              <a:pathLst>
                <a:path w="59090" h="56505" extrusionOk="0">
                  <a:moveTo>
                    <a:pt x="29273" y="1"/>
                  </a:moveTo>
                  <a:cubicBezTo>
                    <a:pt x="24594" y="1"/>
                    <a:pt x="20700" y="493"/>
                    <a:pt x="20700" y="493"/>
                  </a:cubicBezTo>
                  <a:cubicBezTo>
                    <a:pt x="20700" y="493"/>
                    <a:pt x="1" y="42925"/>
                    <a:pt x="9575" y="52652"/>
                  </a:cubicBezTo>
                  <a:cubicBezTo>
                    <a:pt x="12317" y="55446"/>
                    <a:pt x="16330" y="56504"/>
                    <a:pt x="20998" y="56504"/>
                  </a:cubicBezTo>
                  <a:cubicBezTo>
                    <a:pt x="32581" y="56504"/>
                    <a:pt x="48196" y="49988"/>
                    <a:pt x="58421" y="47302"/>
                  </a:cubicBezTo>
                  <a:cubicBezTo>
                    <a:pt x="59090" y="44050"/>
                    <a:pt x="57661" y="36512"/>
                    <a:pt x="56658" y="34171"/>
                  </a:cubicBezTo>
                  <a:cubicBezTo>
                    <a:pt x="54268" y="34108"/>
                    <a:pt x="51804" y="34075"/>
                    <a:pt x="49302" y="34075"/>
                  </a:cubicBezTo>
                  <a:cubicBezTo>
                    <a:pt x="43308" y="34075"/>
                    <a:pt x="37096" y="34268"/>
                    <a:pt x="31156" y="34718"/>
                  </a:cubicBezTo>
                  <a:cubicBezTo>
                    <a:pt x="37296" y="25356"/>
                    <a:pt x="44044" y="13958"/>
                    <a:pt x="45047" y="7605"/>
                  </a:cubicBezTo>
                  <a:cubicBezTo>
                    <a:pt x="46053" y="1234"/>
                    <a:pt x="36680" y="1"/>
                    <a:pt x="2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81"/>
            <p:cNvSpPr/>
            <p:nvPr/>
          </p:nvSpPr>
          <p:spPr>
            <a:xfrm>
              <a:off x="10476900" y="2636450"/>
              <a:ext cx="456725" cy="733975"/>
            </a:xfrm>
            <a:custGeom>
              <a:avLst/>
              <a:gdLst/>
              <a:ahLst/>
              <a:cxnLst/>
              <a:rect l="l" t="t" r="r" b="b"/>
              <a:pathLst>
                <a:path w="18269" h="29359" extrusionOk="0">
                  <a:moveTo>
                    <a:pt x="11549" y="1"/>
                  </a:moveTo>
                  <a:cubicBezTo>
                    <a:pt x="10940" y="1"/>
                    <a:pt x="10296" y="392"/>
                    <a:pt x="9910" y="1334"/>
                  </a:cubicBezTo>
                  <a:lnTo>
                    <a:pt x="4104" y="15772"/>
                  </a:lnTo>
                  <a:lnTo>
                    <a:pt x="3800" y="13370"/>
                  </a:lnTo>
                  <a:cubicBezTo>
                    <a:pt x="3800" y="13370"/>
                    <a:pt x="4378" y="12003"/>
                    <a:pt x="4864" y="10361"/>
                  </a:cubicBezTo>
                  <a:cubicBezTo>
                    <a:pt x="5350" y="8750"/>
                    <a:pt x="3770" y="8021"/>
                    <a:pt x="3770" y="8021"/>
                  </a:cubicBezTo>
                  <a:cubicBezTo>
                    <a:pt x="3770" y="8021"/>
                    <a:pt x="943" y="11638"/>
                    <a:pt x="578" y="12337"/>
                  </a:cubicBezTo>
                  <a:cubicBezTo>
                    <a:pt x="183" y="13066"/>
                    <a:pt x="1" y="17595"/>
                    <a:pt x="183" y="18872"/>
                  </a:cubicBezTo>
                  <a:cubicBezTo>
                    <a:pt x="365" y="20179"/>
                    <a:pt x="3527" y="27322"/>
                    <a:pt x="3527" y="27322"/>
                  </a:cubicBezTo>
                  <a:lnTo>
                    <a:pt x="13436" y="29359"/>
                  </a:lnTo>
                  <a:cubicBezTo>
                    <a:pt x="13436" y="29359"/>
                    <a:pt x="16141" y="24951"/>
                    <a:pt x="17205" y="21668"/>
                  </a:cubicBezTo>
                  <a:cubicBezTo>
                    <a:pt x="18269" y="18386"/>
                    <a:pt x="17965" y="16197"/>
                    <a:pt x="17965" y="16197"/>
                  </a:cubicBezTo>
                  <a:cubicBezTo>
                    <a:pt x="17857" y="14535"/>
                    <a:pt x="17301" y="13819"/>
                    <a:pt x="16274" y="13819"/>
                  </a:cubicBezTo>
                  <a:cubicBezTo>
                    <a:pt x="16137" y="13819"/>
                    <a:pt x="15991" y="13832"/>
                    <a:pt x="15837" y="13857"/>
                  </a:cubicBezTo>
                  <a:cubicBezTo>
                    <a:pt x="16152" y="11480"/>
                    <a:pt x="15469" y="10318"/>
                    <a:pt x="13864" y="10318"/>
                  </a:cubicBezTo>
                  <a:cubicBezTo>
                    <a:pt x="13765" y="10318"/>
                    <a:pt x="13663" y="10322"/>
                    <a:pt x="13557" y="10331"/>
                  </a:cubicBezTo>
                  <a:cubicBezTo>
                    <a:pt x="13684" y="8532"/>
                    <a:pt x="13473" y="7641"/>
                    <a:pt x="12096" y="7641"/>
                  </a:cubicBezTo>
                  <a:cubicBezTo>
                    <a:pt x="11821" y="7641"/>
                    <a:pt x="11500" y="7676"/>
                    <a:pt x="11126" y="7747"/>
                  </a:cubicBezTo>
                  <a:lnTo>
                    <a:pt x="12919" y="2550"/>
                  </a:lnTo>
                  <a:cubicBezTo>
                    <a:pt x="13490" y="1102"/>
                    <a:pt x="12570" y="1"/>
                    <a:pt x="11549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81"/>
            <p:cNvSpPr/>
            <p:nvPr/>
          </p:nvSpPr>
          <p:spPr>
            <a:xfrm>
              <a:off x="10548325" y="3029200"/>
              <a:ext cx="35000" cy="71475"/>
            </a:xfrm>
            <a:custGeom>
              <a:avLst/>
              <a:gdLst/>
              <a:ahLst/>
              <a:cxnLst/>
              <a:rect l="l" t="t" r="r" b="b"/>
              <a:pathLst>
                <a:path w="1400" h="2859" extrusionOk="0">
                  <a:moveTo>
                    <a:pt x="1065" y="1"/>
                  </a:moveTo>
                  <a:lnTo>
                    <a:pt x="1" y="2737"/>
                  </a:lnTo>
                  <a:lnTo>
                    <a:pt x="366" y="2858"/>
                  </a:lnTo>
                  <a:lnTo>
                    <a:pt x="1399" y="122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81"/>
            <p:cNvSpPr/>
            <p:nvPr/>
          </p:nvSpPr>
          <p:spPr>
            <a:xfrm>
              <a:off x="10704125" y="2828600"/>
              <a:ext cx="55475" cy="139850"/>
            </a:xfrm>
            <a:custGeom>
              <a:avLst/>
              <a:gdLst/>
              <a:ahLst/>
              <a:cxnLst/>
              <a:rect l="l" t="t" r="r" b="b"/>
              <a:pathLst>
                <a:path w="2219" h="5594" extrusionOk="0">
                  <a:moveTo>
                    <a:pt x="1885" y="0"/>
                  </a:moveTo>
                  <a:lnTo>
                    <a:pt x="0" y="5472"/>
                  </a:lnTo>
                  <a:lnTo>
                    <a:pt x="334" y="5593"/>
                  </a:lnTo>
                  <a:lnTo>
                    <a:pt x="2219" y="122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81"/>
            <p:cNvSpPr/>
            <p:nvPr/>
          </p:nvSpPr>
          <p:spPr>
            <a:xfrm>
              <a:off x="10786175" y="2892425"/>
              <a:ext cx="33475" cy="98825"/>
            </a:xfrm>
            <a:custGeom>
              <a:avLst/>
              <a:gdLst/>
              <a:ahLst/>
              <a:cxnLst/>
              <a:rect l="l" t="t" r="r" b="b"/>
              <a:pathLst>
                <a:path w="1339" h="3953" extrusionOk="0">
                  <a:moveTo>
                    <a:pt x="943" y="1"/>
                  </a:moveTo>
                  <a:lnTo>
                    <a:pt x="1" y="3861"/>
                  </a:lnTo>
                  <a:lnTo>
                    <a:pt x="366" y="3952"/>
                  </a:lnTo>
                  <a:lnTo>
                    <a:pt x="1338" y="122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81"/>
            <p:cNvSpPr/>
            <p:nvPr/>
          </p:nvSpPr>
          <p:spPr>
            <a:xfrm>
              <a:off x="10860650" y="2981325"/>
              <a:ext cx="15975" cy="38025"/>
            </a:xfrm>
            <a:custGeom>
              <a:avLst/>
              <a:gdLst/>
              <a:ahLst/>
              <a:cxnLst/>
              <a:rect l="l" t="t" r="r" b="b"/>
              <a:pathLst>
                <a:path w="639" h="1521" extrusionOk="0">
                  <a:moveTo>
                    <a:pt x="244" y="1"/>
                  </a:moveTo>
                  <a:lnTo>
                    <a:pt x="1" y="1460"/>
                  </a:lnTo>
                  <a:lnTo>
                    <a:pt x="365" y="1521"/>
                  </a:lnTo>
                  <a:lnTo>
                    <a:pt x="639" y="6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81"/>
            <p:cNvSpPr/>
            <p:nvPr/>
          </p:nvSpPr>
          <p:spPr>
            <a:xfrm>
              <a:off x="10496675" y="3251150"/>
              <a:ext cx="352600" cy="174750"/>
            </a:xfrm>
            <a:custGeom>
              <a:avLst/>
              <a:gdLst/>
              <a:ahLst/>
              <a:cxnLst/>
              <a:rect l="l" t="t" r="r" b="b"/>
              <a:pathLst>
                <a:path w="14104" h="6990" extrusionOk="0">
                  <a:moveTo>
                    <a:pt x="2929" y="1"/>
                  </a:moveTo>
                  <a:cubicBezTo>
                    <a:pt x="2286" y="1"/>
                    <a:pt x="1774" y="57"/>
                    <a:pt x="1459" y="181"/>
                  </a:cubicBezTo>
                  <a:cubicBezTo>
                    <a:pt x="851" y="880"/>
                    <a:pt x="0" y="4163"/>
                    <a:pt x="0" y="4163"/>
                  </a:cubicBezTo>
                  <a:lnTo>
                    <a:pt x="13617" y="6989"/>
                  </a:lnTo>
                  <a:cubicBezTo>
                    <a:pt x="13617" y="6989"/>
                    <a:pt x="14104" y="3281"/>
                    <a:pt x="13800" y="2764"/>
                  </a:cubicBezTo>
                  <a:cubicBezTo>
                    <a:pt x="12336" y="1351"/>
                    <a:pt x="6073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81"/>
            <p:cNvSpPr/>
            <p:nvPr/>
          </p:nvSpPr>
          <p:spPr>
            <a:xfrm>
              <a:off x="8254225" y="2928400"/>
              <a:ext cx="1815400" cy="2166975"/>
            </a:xfrm>
            <a:custGeom>
              <a:avLst/>
              <a:gdLst/>
              <a:ahLst/>
              <a:cxnLst/>
              <a:rect l="l" t="t" r="r" b="b"/>
              <a:pathLst>
                <a:path w="72616" h="86679" extrusionOk="0">
                  <a:moveTo>
                    <a:pt x="29877" y="0"/>
                  </a:moveTo>
                  <a:cubicBezTo>
                    <a:pt x="29216" y="0"/>
                    <a:pt x="28547" y="7"/>
                    <a:pt x="27873" y="21"/>
                  </a:cubicBezTo>
                  <a:cubicBezTo>
                    <a:pt x="27873" y="21"/>
                    <a:pt x="9848" y="3820"/>
                    <a:pt x="4894" y="13243"/>
                  </a:cubicBezTo>
                  <a:cubicBezTo>
                    <a:pt x="0" y="22726"/>
                    <a:pt x="11551" y="86678"/>
                    <a:pt x="11551" y="86678"/>
                  </a:cubicBezTo>
                  <a:lnTo>
                    <a:pt x="70154" y="86678"/>
                  </a:lnTo>
                  <a:cubicBezTo>
                    <a:pt x="70154" y="86678"/>
                    <a:pt x="66172" y="60143"/>
                    <a:pt x="66871" y="53487"/>
                  </a:cubicBezTo>
                  <a:cubicBezTo>
                    <a:pt x="68573" y="36921"/>
                    <a:pt x="72616" y="17042"/>
                    <a:pt x="68147" y="12726"/>
                  </a:cubicBezTo>
                  <a:cubicBezTo>
                    <a:pt x="61886" y="6677"/>
                    <a:pt x="47174" y="1328"/>
                    <a:pt x="47174" y="1328"/>
                  </a:cubicBezTo>
                  <a:cubicBezTo>
                    <a:pt x="47174" y="1328"/>
                    <a:pt x="39316" y="0"/>
                    <a:pt x="29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81"/>
            <p:cNvSpPr/>
            <p:nvPr/>
          </p:nvSpPr>
          <p:spPr>
            <a:xfrm>
              <a:off x="8346925" y="3659150"/>
              <a:ext cx="128450" cy="1000800"/>
            </a:xfrm>
            <a:custGeom>
              <a:avLst/>
              <a:gdLst/>
              <a:ahLst/>
              <a:cxnLst/>
              <a:rect l="l" t="t" r="r" b="b"/>
              <a:pathLst>
                <a:path w="5138" h="40032" extrusionOk="0">
                  <a:moveTo>
                    <a:pt x="396" y="1"/>
                  </a:moveTo>
                  <a:lnTo>
                    <a:pt x="1" y="62"/>
                  </a:lnTo>
                  <a:cubicBezTo>
                    <a:pt x="700" y="12220"/>
                    <a:pt x="2979" y="28512"/>
                    <a:pt x="4773" y="40032"/>
                  </a:cubicBezTo>
                  <a:lnTo>
                    <a:pt x="5137" y="39941"/>
                  </a:lnTo>
                  <a:cubicBezTo>
                    <a:pt x="3344" y="28421"/>
                    <a:pt x="1064" y="12159"/>
                    <a:pt x="396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81"/>
            <p:cNvSpPr/>
            <p:nvPr/>
          </p:nvSpPr>
          <p:spPr>
            <a:xfrm>
              <a:off x="9701825" y="3224150"/>
              <a:ext cx="1147450" cy="1453925"/>
            </a:xfrm>
            <a:custGeom>
              <a:avLst/>
              <a:gdLst/>
              <a:ahLst/>
              <a:cxnLst/>
              <a:rect l="l" t="t" r="r" b="b"/>
              <a:pathLst>
                <a:path w="45898" h="58157" extrusionOk="0">
                  <a:moveTo>
                    <a:pt x="8049" y="1"/>
                  </a:moveTo>
                  <a:cubicBezTo>
                    <a:pt x="1039" y="1"/>
                    <a:pt x="0" y="31079"/>
                    <a:pt x="0" y="31079"/>
                  </a:cubicBezTo>
                  <a:cubicBezTo>
                    <a:pt x="0" y="31079"/>
                    <a:pt x="20381" y="58157"/>
                    <a:pt x="32644" y="58157"/>
                  </a:cubicBezTo>
                  <a:cubicBezTo>
                    <a:pt x="32964" y="58157"/>
                    <a:pt x="33279" y="58138"/>
                    <a:pt x="33587" y="58101"/>
                  </a:cubicBezTo>
                  <a:cubicBezTo>
                    <a:pt x="45746" y="56672"/>
                    <a:pt x="45168" y="22173"/>
                    <a:pt x="45898" y="6732"/>
                  </a:cubicBezTo>
                  <a:cubicBezTo>
                    <a:pt x="42908" y="5093"/>
                    <a:pt x="35404" y="3863"/>
                    <a:pt x="32285" y="3863"/>
                  </a:cubicBezTo>
                  <a:cubicBezTo>
                    <a:pt x="32107" y="3863"/>
                    <a:pt x="31942" y="3867"/>
                    <a:pt x="31794" y="3875"/>
                  </a:cubicBezTo>
                  <a:cubicBezTo>
                    <a:pt x="29697" y="9711"/>
                    <a:pt x="27630" y="16003"/>
                    <a:pt x="25836" y="22355"/>
                  </a:cubicBezTo>
                  <a:cubicBezTo>
                    <a:pt x="20669" y="13419"/>
                    <a:pt x="14803" y="4483"/>
                    <a:pt x="10213" y="896"/>
                  </a:cubicBezTo>
                  <a:cubicBezTo>
                    <a:pt x="9435" y="281"/>
                    <a:pt x="8715" y="1"/>
                    <a:pt x="8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81"/>
            <p:cNvSpPr/>
            <p:nvPr/>
          </p:nvSpPr>
          <p:spPr>
            <a:xfrm>
              <a:off x="9739800" y="4047450"/>
              <a:ext cx="188475" cy="221175"/>
            </a:xfrm>
            <a:custGeom>
              <a:avLst/>
              <a:gdLst/>
              <a:ahLst/>
              <a:cxnLst/>
              <a:rect l="l" t="t" r="r" b="b"/>
              <a:pathLst>
                <a:path w="7539" h="8847" extrusionOk="0">
                  <a:moveTo>
                    <a:pt x="274" y="1"/>
                  </a:moveTo>
                  <a:lnTo>
                    <a:pt x="1" y="244"/>
                  </a:lnTo>
                  <a:lnTo>
                    <a:pt x="7265" y="8846"/>
                  </a:lnTo>
                  <a:lnTo>
                    <a:pt x="7539" y="860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81"/>
            <p:cNvSpPr/>
            <p:nvPr/>
          </p:nvSpPr>
          <p:spPr>
            <a:xfrm>
              <a:off x="10343175" y="3779975"/>
              <a:ext cx="189225" cy="316900"/>
            </a:xfrm>
            <a:custGeom>
              <a:avLst/>
              <a:gdLst/>
              <a:ahLst/>
              <a:cxnLst/>
              <a:rect l="l" t="t" r="r" b="b"/>
              <a:pathLst>
                <a:path w="7569" h="12676" extrusionOk="0">
                  <a:moveTo>
                    <a:pt x="334" y="1"/>
                  </a:moveTo>
                  <a:lnTo>
                    <a:pt x="0" y="183"/>
                  </a:lnTo>
                  <a:lnTo>
                    <a:pt x="7234" y="12676"/>
                  </a:lnTo>
                  <a:lnTo>
                    <a:pt x="7569" y="1249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81"/>
            <p:cNvSpPr/>
            <p:nvPr/>
          </p:nvSpPr>
          <p:spPr>
            <a:xfrm>
              <a:off x="8910775" y="2835650"/>
              <a:ext cx="564625" cy="152325"/>
            </a:xfrm>
            <a:custGeom>
              <a:avLst/>
              <a:gdLst/>
              <a:ahLst/>
              <a:cxnLst/>
              <a:rect l="l" t="t" r="r" b="b"/>
              <a:pathLst>
                <a:path w="22585" h="6093" extrusionOk="0">
                  <a:moveTo>
                    <a:pt x="6249" y="0"/>
                  </a:moveTo>
                  <a:cubicBezTo>
                    <a:pt x="4574" y="0"/>
                    <a:pt x="3147" y="132"/>
                    <a:pt x="2006" y="418"/>
                  </a:cubicBezTo>
                  <a:lnTo>
                    <a:pt x="0" y="4156"/>
                  </a:lnTo>
                  <a:cubicBezTo>
                    <a:pt x="2875" y="5523"/>
                    <a:pt x="7400" y="6093"/>
                    <a:pt x="13063" y="6093"/>
                  </a:cubicBezTo>
                  <a:cubicBezTo>
                    <a:pt x="15961" y="6093"/>
                    <a:pt x="19158" y="5944"/>
                    <a:pt x="22584" y="5676"/>
                  </a:cubicBezTo>
                  <a:lnTo>
                    <a:pt x="21277" y="1846"/>
                  </a:lnTo>
                  <a:cubicBezTo>
                    <a:pt x="15278" y="702"/>
                    <a:pt x="10107" y="0"/>
                    <a:pt x="6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81"/>
            <p:cNvSpPr/>
            <p:nvPr/>
          </p:nvSpPr>
          <p:spPr>
            <a:xfrm>
              <a:off x="9505775" y="2248050"/>
              <a:ext cx="269775" cy="131475"/>
            </a:xfrm>
            <a:custGeom>
              <a:avLst/>
              <a:gdLst/>
              <a:ahLst/>
              <a:cxnLst/>
              <a:rect l="l" t="t" r="r" b="b"/>
              <a:pathLst>
                <a:path w="10791" h="5259" extrusionOk="0">
                  <a:moveTo>
                    <a:pt x="10639" y="0"/>
                  </a:moveTo>
                  <a:lnTo>
                    <a:pt x="0" y="4924"/>
                  </a:lnTo>
                  <a:lnTo>
                    <a:pt x="152" y="5259"/>
                  </a:lnTo>
                  <a:lnTo>
                    <a:pt x="10790" y="335"/>
                  </a:lnTo>
                  <a:lnTo>
                    <a:pt x="1063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6" name="Google Shape;2566;p81"/>
            <p:cNvSpPr/>
            <p:nvPr/>
          </p:nvSpPr>
          <p:spPr>
            <a:xfrm>
              <a:off x="10804425" y="3330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1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B3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82"/>
          <p:cNvSpPr txBox="1">
            <a:spLocks noGrp="1"/>
          </p:cNvSpPr>
          <p:nvPr>
            <p:ph type="title" idx="2"/>
          </p:nvPr>
        </p:nvSpPr>
        <p:spPr>
          <a:xfrm>
            <a:off x="1952075" y="1166554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 lang="en-GB"/>
          </a:p>
        </p:txBody>
      </p:sp>
      <p:sp>
        <p:nvSpPr>
          <p:cNvPr id="2572" name="Google Shape;2572;p82"/>
          <p:cNvSpPr txBox="1">
            <a:spLocks noGrp="1"/>
          </p:cNvSpPr>
          <p:nvPr>
            <p:ph type="title"/>
          </p:nvPr>
        </p:nvSpPr>
        <p:spPr>
          <a:xfrm>
            <a:off x="422150" y="2500599"/>
            <a:ext cx="50325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grpSp>
        <p:nvGrpSpPr>
          <p:cNvPr id="2573" name="Google Shape;2573;p82"/>
          <p:cNvGrpSpPr/>
          <p:nvPr/>
        </p:nvGrpSpPr>
        <p:grpSpPr>
          <a:xfrm flipH="1">
            <a:off x="5321115" y="789554"/>
            <a:ext cx="3330492" cy="2487498"/>
            <a:chOff x="527989" y="513014"/>
            <a:chExt cx="3421504" cy="2534901"/>
          </a:xfrm>
        </p:grpSpPr>
        <p:grpSp>
          <p:nvGrpSpPr>
            <p:cNvPr id="2574" name="Google Shape;2574;p82"/>
            <p:cNvGrpSpPr/>
            <p:nvPr/>
          </p:nvGrpSpPr>
          <p:grpSpPr>
            <a:xfrm>
              <a:off x="527989" y="513014"/>
              <a:ext cx="3421504" cy="2534901"/>
              <a:chOff x="945208" y="863242"/>
              <a:chExt cx="3026273" cy="2242084"/>
            </a:xfrm>
          </p:grpSpPr>
          <p:grpSp>
            <p:nvGrpSpPr>
              <p:cNvPr id="2575" name="Google Shape;2575;p82"/>
              <p:cNvGrpSpPr/>
              <p:nvPr/>
            </p:nvGrpSpPr>
            <p:grpSpPr>
              <a:xfrm>
                <a:off x="945208" y="863242"/>
                <a:ext cx="3026273" cy="2242084"/>
                <a:chOff x="9869000" y="346050"/>
                <a:chExt cx="4621675" cy="3424075"/>
              </a:xfrm>
            </p:grpSpPr>
            <p:grpSp>
              <p:nvGrpSpPr>
                <p:cNvPr id="2576" name="Google Shape;2576;p82"/>
                <p:cNvGrpSpPr/>
                <p:nvPr/>
              </p:nvGrpSpPr>
              <p:grpSpPr>
                <a:xfrm>
                  <a:off x="9869000" y="346050"/>
                  <a:ext cx="4621675" cy="3424075"/>
                  <a:chOff x="9869000" y="346050"/>
                  <a:chExt cx="4621675" cy="3424075"/>
                </a:xfrm>
              </p:grpSpPr>
              <p:sp>
                <p:nvSpPr>
                  <p:cNvPr id="2577" name="Google Shape;2577;p82"/>
                  <p:cNvSpPr/>
                  <p:nvPr/>
                </p:nvSpPr>
                <p:spPr>
                  <a:xfrm>
                    <a:off x="9869000" y="716875"/>
                    <a:ext cx="4621675" cy="305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867" h="122130" extrusionOk="0">
                        <a:moveTo>
                          <a:pt x="0" y="0"/>
                        </a:moveTo>
                        <a:lnTo>
                          <a:pt x="0" y="122130"/>
                        </a:lnTo>
                        <a:lnTo>
                          <a:pt x="184867" y="122130"/>
                        </a:lnTo>
                        <a:lnTo>
                          <a:pt x="18486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78" name="Google Shape;2578;p82"/>
                  <p:cNvSpPr/>
                  <p:nvPr/>
                </p:nvSpPr>
                <p:spPr>
                  <a:xfrm>
                    <a:off x="9994375" y="843775"/>
                    <a:ext cx="4370925" cy="2799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837" h="111978" extrusionOk="0">
                        <a:moveTo>
                          <a:pt x="0" y="0"/>
                        </a:moveTo>
                        <a:lnTo>
                          <a:pt x="0" y="111978"/>
                        </a:lnTo>
                        <a:lnTo>
                          <a:pt x="174837" y="111978"/>
                        </a:lnTo>
                        <a:lnTo>
                          <a:pt x="17483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79" name="Google Shape;2579;p82"/>
                  <p:cNvSpPr/>
                  <p:nvPr/>
                </p:nvSpPr>
                <p:spPr>
                  <a:xfrm>
                    <a:off x="10420675" y="346050"/>
                    <a:ext cx="28900" cy="37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6" h="14834" extrusionOk="0">
                        <a:moveTo>
                          <a:pt x="0" y="0"/>
                        </a:moveTo>
                        <a:lnTo>
                          <a:pt x="0" y="14833"/>
                        </a:lnTo>
                        <a:lnTo>
                          <a:pt x="1155" y="14833"/>
                        </a:lnTo>
                        <a:lnTo>
                          <a:pt x="1155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0" name="Google Shape;2580;p82"/>
                  <p:cNvSpPr/>
                  <p:nvPr/>
                </p:nvSpPr>
                <p:spPr>
                  <a:xfrm>
                    <a:off x="13910850" y="346050"/>
                    <a:ext cx="28150" cy="37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14834" extrusionOk="0">
                        <a:moveTo>
                          <a:pt x="1" y="0"/>
                        </a:moveTo>
                        <a:lnTo>
                          <a:pt x="1" y="14833"/>
                        </a:lnTo>
                        <a:lnTo>
                          <a:pt x="1126" y="14833"/>
                        </a:lnTo>
                        <a:lnTo>
                          <a:pt x="1126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1" name="Google Shape;2581;p82"/>
                  <p:cNvSpPr/>
                  <p:nvPr/>
                </p:nvSpPr>
                <p:spPr>
                  <a:xfrm>
                    <a:off x="10173700" y="3264025"/>
                    <a:ext cx="323750" cy="25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0" h="10183" extrusionOk="0">
                        <a:moveTo>
                          <a:pt x="1" y="0"/>
                        </a:moveTo>
                        <a:lnTo>
                          <a:pt x="1" y="10183"/>
                        </a:lnTo>
                        <a:lnTo>
                          <a:pt x="12949" y="10183"/>
                        </a:lnTo>
                        <a:lnTo>
                          <a:pt x="1294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2" name="Google Shape;2582;p82"/>
                  <p:cNvSpPr/>
                  <p:nvPr/>
                </p:nvSpPr>
                <p:spPr>
                  <a:xfrm>
                    <a:off x="10549100" y="2832400"/>
                    <a:ext cx="323725" cy="68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49" h="27448" extrusionOk="0">
                        <a:moveTo>
                          <a:pt x="0" y="0"/>
                        </a:moveTo>
                        <a:lnTo>
                          <a:pt x="0" y="27448"/>
                        </a:lnTo>
                        <a:lnTo>
                          <a:pt x="12949" y="27448"/>
                        </a:lnTo>
                        <a:lnTo>
                          <a:pt x="1294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3" name="Google Shape;2583;p82"/>
                  <p:cNvSpPr/>
                  <p:nvPr/>
                </p:nvSpPr>
                <p:spPr>
                  <a:xfrm>
                    <a:off x="10924475" y="3137875"/>
                    <a:ext cx="323750" cy="38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0" h="15229" extrusionOk="0">
                        <a:moveTo>
                          <a:pt x="1" y="0"/>
                        </a:moveTo>
                        <a:lnTo>
                          <a:pt x="1" y="15229"/>
                        </a:lnTo>
                        <a:lnTo>
                          <a:pt x="12949" y="15229"/>
                        </a:lnTo>
                        <a:lnTo>
                          <a:pt x="1294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4" name="Google Shape;2584;p82"/>
                  <p:cNvSpPr/>
                  <p:nvPr/>
                </p:nvSpPr>
                <p:spPr>
                  <a:xfrm>
                    <a:off x="11299875" y="3286825"/>
                    <a:ext cx="324500" cy="23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0" h="9271" extrusionOk="0">
                        <a:moveTo>
                          <a:pt x="0" y="0"/>
                        </a:moveTo>
                        <a:lnTo>
                          <a:pt x="0" y="9271"/>
                        </a:lnTo>
                        <a:lnTo>
                          <a:pt x="12979" y="9271"/>
                        </a:lnTo>
                        <a:lnTo>
                          <a:pt x="12979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5" name="Google Shape;2585;p82"/>
                  <p:cNvSpPr/>
                  <p:nvPr/>
                </p:nvSpPr>
                <p:spPr>
                  <a:xfrm>
                    <a:off x="11675250" y="3010225"/>
                    <a:ext cx="323750" cy="50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0" h="20335" extrusionOk="0">
                        <a:moveTo>
                          <a:pt x="1" y="0"/>
                        </a:moveTo>
                        <a:lnTo>
                          <a:pt x="1" y="20335"/>
                        </a:lnTo>
                        <a:lnTo>
                          <a:pt x="12949" y="20335"/>
                        </a:lnTo>
                        <a:lnTo>
                          <a:pt x="1294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6" name="Google Shape;2586;p82"/>
                  <p:cNvSpPr/>
                  <p:nvPr/>
                </p:nvSpPr>
                <p:spPr>
                  <a:xfrm>
                    <a:off x="10173700" y="3514025"/>
                    <a:ext cx="1826825" cy="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73" h="366" extrusionOk="0">
                        <a:moveTo>
                          <a:pt x="1" y="0"/>
                        </a:moveTo>
                        <a:lnTo>
                          <a:pt x="1" y="365"/>
                        </a:lnTo>
                        <a:lnTo>
                          <a:pt x="73072" y="365"/>
                        </a:lnTo>
                        <a:lnTo>
                          <a:pt x="73072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7" name="Google Shape;2587;p82"/>
                  <p:cNvSpPr/>
                  <p:nvPr/>
                </p:nvSpPr>
                <p:spPr>
                  <a:xfrm>
                    <a:off x="10169900" y="2588475"/>
                    <a:ext cx="1861000" cy="10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40" h="4044" extrusionOk="0">
                        <a:moveTo>
                          <a:pt x="72373" y="365"/>
                        </a:moveTo>
                        <a:cubicBezTo>
                          <a:pt x="73254" y="365"/>
                          <a:pt x="74014" y="1095"/>
                          <a:pt x="74014" y="2007"/>
                        </a:cubicBezTo>
                        <a:cubicBezTo>
                          <a:pt x="74014" y="2858"/>
                          <a:pt x="73285" y="3618"/>
                          <a:pt x="72373" y="3618"/>
                        </a:cubicBezTo>
                        <a:lnTo>
                          <a:pt x="1977" y="3618"/>
                        </a:lnTo>
                        <a:cubicBezTo>
                          <a:pt x="1095" y="3618"/>
                          <a:pt x="335" y="2918"/>
                          <a:pt x="335" y="2007"/>
                        </a:cubicBezTo>
                        <a:cubicBezTo>
                          <a:pt x="335" y="1125"/>
                          <a:pt x="1065" y="365"/>
                          <a:pt x="1977" y="365"/>
                        </a:cubicBezTo>
                        <a:close/>
                        <a:moveTo>
                          <a:pt x="2007" y="0"/>
                        </a:moveTo>
                        <a:cubicBezTo>
                          <a:pt x="913" y="0"/>
                          <a:pt x="1" y="912"/>
                          <a:pt x="1" y="2037"/>
                        </a:cubicBezTo>
                        <a:cubicBezTo>
                          <a:pt x="1" y="3131"/>
                          <a:pt x="913" y="4043"/>
                          <a:pt x="2007" y="4043"/>
                        </a:cubicBezTo>
                        <a:lnTo>
                          <a:pt x="72434" y="4043"/>
                        </a:lnTo>
                        <a:cubicBezTo>
                          <a:pt x="73528" y="4043"/>
                          <a:pt x="74440" y="3131"/>
                          <a:pt x="74440" y="2037"/>
                        </a:cubicBezTo>
                        <a:cubicBezTo>
                          <a:pt x="74440" y="912"/>
                          <a:pt x="73558" y="0"/>
                          <a:pt x="724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8" name="Google Shape;2588;p82"/>
                  <p:cNvSpPr/>
                  <p:nvPr/>
                </p:nvSpPr>
                <p:spPr>
                  <a:xfrm>
                    <a:off x="10191950" y="2609000"/>
                    <a:ext cx="647450" cy="5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98" h="2341" extrusionOk="0">
                        <a:moveTo>
                          <a:pt x="1186" y="0"/>
                        </a:moveTo>
                        <a:cubicBezTo>
                          <a:pt x="517" y="0"/>
                          <a:pt x="0" y="517"/>
                          <a:pt x="0" y="1186"/>
                        </a:cubicBezTo>
                        <a:cubicBezTo>
                          <a:pt x="0" y="1824"/>
                          <a:pt x="517" y="2341"/>
                          <a:pt x="1186" y="2341"/>
                        </a:cubicBezTo>
                        <a:lnTo>
                          <a:pt x="24742" y="2341"/>
                        </a:lnTo>
                        <a:cubicBezTo>
                          <a:pt x="25381" y="2341"/>
                          <a:pt x="25897" y="1824"/>
                          <a:pt x="25897" y="1186"/>
                        </a:cubicBezTo>
                        <a:cubicBezTo>
                          <a:pt x="25897" y="517"/>
                          <a:pt x="25381" y="0"/>
                          <a:pt x="2474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89" name="Google Shape;2589;p82"/>
                  <p:cNvSpPr/>
                  <p:nvPr/>
                </p:nvSpPr>
                <p:spPr>
                  <a:xfrm>
                    <a:off x="10169900" y="2271600"/>
                    <a:ext cx="1861000" cy="10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40" h="4044" extrusionOk="0">
                        <a:moveTo>
                          <a:pt x="72373" y="335"/>
                        </a:moveTo>
                        <a:cubicBezTo>
                          <a:pt x="73254" y="335"/>
                          <a:pt x="74014" y="1064"/>
                          <a:pt x="74014" y="1976"/>
                        </a:cubicBezTo>
                        <a:cubicBezTo>
                          <a:pt x="74014" y="2858"/>
                          <a:pt x="73285" y="3618"/>
                          <a:pt x="72373" y="3618"/>
                        </a:cubicBezTo>
                        <a:lnTo>
                          <a:pt x="1977" y="3618"/>
                        </a:lnTo>
                        <a:cubicBezTo>
                          <a:pt x="1095" y="3618"/>
                          <a:pt x="335" y="2888"/>
                          <a:pt x="335" y="1976"/>
                        </a:cubicBezTo>
                        <a:cubicBezTo>
                          <a:pt x="335" y="1095"/>
                          <a:pt x="1065" y="335"/>
                          <a:pt x="1977" y="335"/>
                        </a:cubicBezTo>
                        <a:close/>
                        <a:moveTo>
                          <a:pt x="2007" y="1"/>
                        </a:moveTo>
                        <a:cubicBezTo>
                          <a:pt x="913" y="1"/>
                          <a:pt x="1" y="912"/>
                          <a:pt x="1" y="2007"/>
                        </a:cubicBezTo>
                        <a:cubicBezTo>
                          <a:pt x="1" y="3131"/>
                          <a:pt x="913" y="4043"/>
                          <a:pt x="2007" y="4043"/>
                        </a:cubicBezTo>
                        <a:lnTo>
                          <a:pt x="72434" y="4043"/>
                        </a:lnTo>
                        <a:cubicBezTo>
                          <a:pt x="73528" y="4043"/>
                          <a:pt x="74440" y="3131"/>
                          <a:pt x="74440" y="2007"/>
                        </a:cubicBezTo>
                        <a:cubicBezTo>
                          <a:pt x="74440" y="912"/>
                          <a:pt x="73558" y="1"/>
                          <a:pt x="724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0" name="Google Shape;2590;p82"/>
                  <p:cNvSpPr/>
                  <p:nvPr/>
                </p:nvSpPr>
                <p:spPr>
                  <a:xfrm>
                    <a:off x="10191950" y="2291350"/>
                    <a:ext cx="1025875" cy="5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35" h="2372" extrusionOk="0">
                        <a:moveTo>
                          <a:pt x="1186" y="1"/>
                        </a:moveTo>
                        <a:cubicBezTo>
                          <a:pt x="517" y="1"/>
                          <a:pt x="0" y="548"/>
                          <a:pt x="0" y="1186"/>
                        </a:cubicBezTo>
                        <a:cubicBezTo>
                          <a:pt x="0" y="1825"/>
                          <a:pt x="517" y="2372"/>
                          <a:pt x="1186" y="2372"/>
                        </a:cubicBezTo>
                        <a:lnTo>
                          <a:pt x="39879" y="2372"/>
                        </a:lnTo>
                        <a:cubicBezTo>
                          <a:pt x="40487" y="2372"/>
                          <a:pt x="41035" y="1825"/>
                          <a:pt x="41035" y="1186"/>
                        </a:cubicBezTo>
                        <a:cubicBezTo>
                          <a:pt x="41035" y="548"/>
                          <a:pt x="40487" y="1"/>
                          <a:pt x="3984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1" name="Google Shape;2591;p82"/>
                  <p:cNvSpPr/>
                  <p:nvPr/>
                </p:nvSpPr>
                <p:spPr>
                  <a:xfrm flipH="1">
                    <a:off x="10364425" y="2153825"/>
                    <a:ext cx="59300" cy="8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2" h="3344" extrusionOk="0">
                        <a:moveTo>
                          <a:pt x="1125" y="365"/>
                        </a:moveTo>
                        <a:cubicBezTo>
                          <a:pt x="1338" y="365"/>
                          <a:pt x="1520" y="426"/>
                          <a:pt x="1611" y="487"/>
                        </a:cubicBezTo>
                        <a:cubicBezTo>
                          <a:pt x="1733" y="578"/>
                          <a:pt x="1763" y="699"/>
                          <a:pt x="1763" y="882"/>
                        </a:cubicBezTo>
                        <a:cubicBezTo>
                          <a:pt x="1763" y="1034"/>
                          <a:pt x="1733" y="1186"/>
                          <a:pt x="1611" y="1246"/>
                        </a:cubicBezTo>
                        <a:cubicBezTo>
                          <a:pt x="1520" y="1338"/>
                          <a:pt x="1338" y="1368"/>
                          <a:pt x="1125" y="1368"/>
                        </a:cubicBezTo>
                        <a:lnTo>
                          <a:pt x="456" y="1368"/>
                        </a:lnTo>
                        <a:lnTo>
                          <a:pt x="456" y="365"/>
                        </a:lnTo>
                        <a:close/>
                        <a:moveTo>
                          <a:pt x="1186" y="1733"/>
                        </a:moveTo>
                        <a:cubicBezTo>
                          <a:pt x="1429" y="1733"/>
                          <a:pt x="1611" y="1794"/>
                          <a:pt x="1702" y="1885"/>
                        </a:cubicBezTo>
                        <a:cubicBezTo>
                          <a:pt x="1824" y="1976"/>
                          <a:pt x="1885" y="2128"/>
                          <a:pt x="1885" y="2341"/>
                        </a:cubicBezTo>
                        <a:cubicBezTo>
                          <a:pt x="1885" y="2553"/>
                          <a:pt x="1824" y="2705"/>
                          <a:pt x="1702" y="2797"/>
                        </a:cubicBezTo>
                        <a:cubicBezTo>
                          <a:pt x="1611" y="2918"/>
                          <a:pt x="1429" y="2949"/>
                          <a:pt x="1186" y="2949"/>
                        </a:cubicBezTo>
                        <a:lnTo>
                          <a:pt x="456" y="2949"/>
                        </a:lnTo>
                        <a:lnTo>
                          <a:pt x="456" y="1733"/>
                        </a:lnTo>
                        <a:close/>
                        <a:moveTo>
                          <a:pt x="0" y="0"/>
                        </a:moveTo>
                        <a:lnTo>
                          <a:pt x="0" y="3344"/>
                        </a:lnTo>
                        <a:lnTo>
                          <a:pt x="1216" y="3344"/>
                        </a:lnTo>
                        <a:cubicBezTo>
                          <a:pt x="1581" y="3344"/>
                          <a:pt x="1854" y="3253"/>
                          <a:pt x="2067" y="3101"/>
                        </a:cubicBezTo>
                        <a:cubicBezTo>
                          <a:pt x="2280" y="2918"/>
                          <a:pt x="2371" y="2705"/>
                          <a:pt x="2371" y="2401"/>
                        </a:cubicBezTo>
                        <a:cubicBezTo>
                          <a:pt x="2371" y="2189"/>
                          <a:pt x="2310" y="1976"/>
                          <a:pt x="2189" y="1824"/>
                        </a:cubicBezTo>
                        <a:cubicBezTo>
                          <a:pt x="2067" y="1672"/>
                          <a:pt x="1885" y="1581"/>
                          <a:pt x="1672" y="1550"/>
                        </a:cubicBezTo>
                        <a:cubicBezTo>
                          <a:pt x="1854" y="1520"/>
                          <a:pt x="2006" y="1429"/>
                          <a:pt x="2098" y="1307"/>
                        </a:cubicBezTo>
                        <a:cubicBezTo>
                          <a:pt x="2189" y="1186"/>
                          <a:pt x="2219" y="1034"/>
                          <a:pt x="2219" y="821"/>
                        </a:cubicBezTo>
                        <a:cubicBezTo>
                          <a:pt x="2219" y="578"/>
                          <a:pt x="2128" y="365"/>
                          <a:pt x="1946" y="213"/>
                        </a:cubicBezTo>
                        <a:cubicBezTo>
                          <a:pt x="1763" y="91"/>
                          <a:pt x="1490" y="0"/>
                          <a:pt x="11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2" name="Google Shape;2592;p82"/>
                  <p:cNvSpPr/>
                  <p:nvPr/>
                </p:nvSpPr>
                <p:spPr>
                  <a:xfrm flipH="1">
                    <a:off x="10283125" y="2153825"/>
                    <a:ext cx="63100" cy="8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" h="3405" extrusionOk="0">
                        <a:moveTo>
                          <a:pt x="1" y="0"/>
                        </a:moveTo>
                        <a:lnTo>
                          <a:pt x="1" y="2067"/>
                        </a:lnTo>
                        <a:cubicBezTo>
                          <a:pt x="1" y="2523"/>
                          <a:pt x="92" y="2827"/>
                          <a:pt x="305" y="3070"/>
                        </a:cubicBezTo>
                        <a:cubicBezTo>
                          <a:pt x="517" y="3283"/>
                          <a:pt x="852" y="3405"/>
                          <a:pt x="1247" y="3405"/>
                        </a:cubicBezTo>
                        <a:cubicBezTo>
                          <a:pt x="1672" y="3405"/>
                          <a:pt x="2007" y="3283"/>
                          <a:pt x="2220" y="3070"/>
                        </a:cubicBezTo>
                        <a:cubicBezTo>
                          <a:pt x="2432" y="2827"/>
                          <a:pt x="2523" y="2523"/>
                          <a:pt x="2523" y="2067"/>
                        </a:cubicBezTo>
                        <a:lnTo>
                          <a:pt x="2523" y="0"/>
                        </a:lnTo>
                        <a:lnTo>
                          <a:pt x="2068" y="0"/>
                        </a:lnTo>
                        <a:lnTo>
                          <a:pt x="2068" y="2037"/>
                        </a:lnTo>
                        <a:cubicBezTo>
                          <a:pt x="2068" y="2371"/>
                          <a:pt x="2007" y="2645"/>
                          <a:pt x="1885" y="2797"/>
                        </a:cubicBezTo>
                        <a:cubicBezTo>
                          <a:pt x="1764" y="2949"/>
                          <a:pt x="1551" y="3040"/>
                          <a:pt x="1247" y="3040"/>
                        </a:cubicBezTo>
                        <a:cubicBezTo>
                          <a:pt x="973" y="3040"/>
                          <a:pt x="761" y="2949"/>
                          <a:pt x="639" y="2797"/>
                        </a:cubicBezTo>
                        <a:cubicBezTo>
                          <a:pt x="517" y="2645"/>
                          <a:pt x="426" y="2371"/>
                          <a:pt x="426" y="2037"/>
                        </a:cubicBezTo>
                        <a:lnTo>
                          <a:pt x="42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3" name="Google Shape;2593;p82"/>
                  <p:cNvSpPr/>
                  <p:nvPr/>
                </p:nvSpPr>
                <p:spPr>
                  <a:xfrm flipH="1">
                    <a:off x="10203350" y="2153825"/>
                    <a:ext cx="69925" cy="8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344" extrusionOk="0">
                        <a:moveTo>
                          <a:pt x="1" y="0"/>
                        </a:moveTo>
                        <a:lnTo>
                          <a:pt x="1186" y="1733"/>
                        </a:lnTo>
                        <a:lnTo>
                          <a:pt x="1186" y="3344"/>
                        </a:lnTo>
                        <a:lnTo>
                          <a:pt x="1642" y="3344"/>
                        </a:lnTo>
                        <a:lnTo>
                          <a:pt x="1642" y="1733"/>
                        </a:lnTo>
                        <a:lnTo>
                          <a:pt x="2797" y="0"/>
                        </a:lnTo>
                        <a:lnTo>
                          <a:pt x="2311" y="0"/>
                        </a:lnTo>
                        <a:lnTo>
                          <a:pt x="1399" y="1368"/>
                        </a:lnTo>
                        <a:lnTo>
                          <a:pt x="4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4" name="Google Shape;2594;p82"/>
                  <p:cNvSpPr/>
                  <p:nvPr/>
                </p:nvSpPr>
                <p:spPr>
                  <a:xfrm>
                    <a:off x="13651725" y="2437250"/>
                    <a:ext cx="713575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43" h="4925" extrusionOk="0">
                        <a:moveTo>
                          <a:pt x="1" y="1"/>
                        </a:moveTo>
                        <a:lnTo>
                          <a:pt x="1" y="4925"/>
                        </a:lnTo>
                        <a:lnTo>
                          <a:pt x="28543" y="4925"/>
                        </a:lnTo>
                        <a:lnTo>
                          <a:pt x="2854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5" name="Google Shape;2595;p82"/>
                  <p:cNvSpPr/>
                  <p:nvPr/>
                </p:nvSpPr>
                <p:spPr>
                  <a:xfrm>
                    <a:off x="12945800" y="2437250"/>
                    <a:ext cx="712800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12" h="4925" extrusionOk="0">
                        <a:moveTo>
                          <a:pt x="0" y="1"/>
                        </a:moveTo>
                        <a:lnTo>
                          <a:pt x="0" y="4925"/>
                        </a:lnTo>
                        <a:lnTo>
                          <a:pt x="28512" y="4925"/>
                        </a:lnTo>
                        <a:lnTo>
                          <a:pt x="2851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6" name="Google Shape;2596;p82"/>
                  <p:cNvSpPr/>
                  <p:nvPr/>
                </p:nvSpPr>
                <p:spPr>
                  <a:xfrm>
                    <a:off x="12372825" y="2662950"/>
                    <a:ext cx="209000" cy="1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0" h="4955" extrusionOk="0">
                        <a:moveTo>
                          <a:pt x="1" y="0"/>
                        </a:moveTo>
                        <a:lnTo>
                          <a:pt x="1" y="4955"/>
                        </a:lnTo>
                        <a:lnTo>
                          <a:pt x="8360" y="4955"/>
                        </a:lnTo>
                        <a:lnTo>
                          <a:pt x="836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7" name="Google Shape;2597;p82"/>
                  <p:cNvSpPr/>
                  <p:nvPr/>
                </p:nvSpPr>
                <p:spPr>
                  <a:xfrm>
                    <a:off x="12581800" y="2662950"/>
                    <a:ext cx="1783500" cy="1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340" h="4955" extrusionOk="0">
                        <a:moveTo>
                          <a:pt x="1" y="0"/>
                        </a:moveTo>
                        <a:lnTo>
                          <a:pt x="1" y="4955"/>
                        </a:lnTo>
                        <a:lnTo>
                          <a:pt x="71340" y="4955"/>
                        </a:lnTo>
                        <a:lnTo>
                          <a:pt x="7134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8" name="Google Shape;2598;p82"/>
                  <p:cNvSpPr/>
                  <p:nvPr/>
                </p:nvSpPr>
                <p:spPr>
                  <a:xfrm>
                    <a:off x="12665400" y="2889400"/>
                    <a:ext cx="456725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69" h="4925" extrusionOk="0">
                        <a:moveTo>
                          <a:pt x="0" y="0"/>
                        </a:moveTo>
                        <a:lnTo>
                          <a:pt x="0" y="4924"/>
                        </a:lnTo>
                        <a:lnTo>
                          <a:pt x="18268" y="4924"/>
                        </a:lnTo>
                        <a:lnTo>
                          <a:pt x="1826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599" name="Google Shape;2599;p82"/>
                  <p:cNvSpPr/>
                  <p:nvPr/>
                </p:nvSpPr>
                <p:spPr>
                  <a:xfrm>
                    <a:off x="13122100" y="2889400"/>
                    <a:ext cx="1243200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28" h="4925" extrusionOk="0">
                        <a:moveTo>
                          <a:pt x="0" y="0"/>
                        </a:moveTo>
                        <a:lnTo>
                          <a:pt x="0" y="4924"/>
                        </a:lnTo>
                        <a:lnTo>
                          <a:pt x="49728" y="4924"/>
                        </a:lnTo>
                        <a:lnTo>
                          <a:pt x="497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0" name="Google Shape;2600;p82"/>
                  <p:cNvSpPr/>
                  <p:nvPr/>
                </p:nvSpPr>
                <p:spPr>
                  <a:xfrm>
                    <a:off x="12287725" y="3115075"/>
                    <a:ext cx="457475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99" h="4925" extrusionOk="0">
                        <a:moveTo>
                          <a:pt x="1" y="1"/>
                        </a:moveTo>
                        <a:lnTo>
                          <a:pt x="1" y="4925"/>
                        </a:lnTo>
                        <a:lnTo>
                          <a:pt x="18299" y="4925"/>
                        </a:lnTo>
                        <a:lnTo>
                          <a:pt x="182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1" name="Google Shape;2601;p82"/>
                  <p:cNvSpPr/>
                  <p:nvPr/>
                </p:nvSpPr>
                <p:spPr>
                  <a:xfrm>
                    <a:off x="12745175" y="3115075"/>
                    <a:ext cx="1620125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805" h="4925" extrusionOk="0">
                        <a:moveTo>
                          <a:pt x="1" y="1"/>
                        </a:moveTo>
                        <a:lnTo>
                          <a:pt x="1" y="4925"/>
                        </a:lnTo>
                        <a:lnTo>
                          <a:pt x="64805" y="4925"/>
                        </a:lnTo>
                        <a:lnTo>
                          <a:pt x="6480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2" name="Google Shape;2602;p82"/>
                  <p:cNvSpPr/>
                  <p:nvPr/>
                </p:nvSpPr>
                <p:spPr>
                  <a:xfrm>
                    <a:off x="12665400" y="3341525"/>
                    <a:ext cx="696850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74" h="4925" extrusionOk="0">
                        <a:moveTo>
                          <a:pt x="0" y="0"/>
                        </a:moveTo>
                        <a:lnTo>
                          <a:pt x="0" y="4925"/>
                        </a:lnTo>
                        <a:lnTo>
                          <a:pt x="27873" y="4925"/>
                        </a:lnTo>
                        <a:lnTo>
                          <a:pt x="2787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3" name="Google Shape;2603;p82"/>
                  <p:cNvSpPr/>
                  <p:nvPr/>
                </p:nvSpPr>
                <p:spPr>
                  <a:xfrm>
                    <a:off x="13362225" y="3341525"/>
                    <a:ext cx="1003075" cy="123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23" h="4925" extrusionOk="0">
                        <a:moveTo>
                          <a:pt x="0" y="0"/>
                        </a:moveTo>
                        <a:lnTo>
                          <a:pt x="0" y="4925"/>
                        </a:lnTo>
                        <a:lnTo>
                          <a:pt x="40123" y="4925"/>
                        </a:lnTo>
                        <a:lnTo>
                          <a:pt x="4012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4" name="Google Shape;2604;p82"/>
                  <p:cNvSpPr/>
                  <p:nvPr/>
                </p:nvSpPr>
                <p:spPr>
                  <a:xfrm>
                    <a:off x="9993625" y="1497275"/>
                    <a:ext cx="4373200" cy="95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928" h="38087" extrusionOk="0">
                        <a:moveTo>
                          <a:pt x="49849" y="0"/>
                        </a:moveTo>
                        <a:lnTo>
                          <a:pt x="38299" y="20791"/>
                        </a:lnTo>
                        <a:lnTo>
                          <a:pt x="25077" y="22432"/>
                        </a:lnTo>
                        <a:lnTo>
                          <a:pt x="17295" y="15168"/>
                        </a:lnTo>
                        <a:lnTo>
                          <a:pt x="0" y="20548"/>
                        </a:lnTo>
                        <a:lnTo>
                          <a:pt x="91" y="20943"/>
                        </a:lnTo>
                        <a:lnTo>
                          <a:pt x="17204" y="15624"/>
                        </a:lnTo>
                        <a:lnTo>
                          <a:pt x="24894" y="22858"/>
                        </a:lnTo>
                        <a:lnTo>
                          <a:pt x="38511" y="21186"/>
                        </a:lnTo>
                        <a:lnTo>
                          <a:pt x="49971" y="548"/>
                        </a:lnTo>
                        <a:lnTo>
                          <a:pt x="63649" y="7964"/>
                        </a:lnTo>
                        <a:lnTo>
                          <a:pt x="66567" y="24317"/>
                        </a:lnTo>
                        <a:lnTo>
                          <a:pt x="78178" y="21885"/>
                        </a:lnTo>
                        <a:lnTo>
                          <a:pt x="86172" y="13374"/>
                        </a:lnTo>
                        <a:lnTo>
                          <a:pt x="94409" y="38086"/>
                        </a:lnTo>
                        <a:lnTo>
                          <a:pt x="108817" y="32615"/>
                        </a:lnTo>
                        <a:lnTo>
                          <a:pt x="115200" y="21186"/>
                        </a:lnTo>
                        <a:lnTo>
                          <a:pt x="125170" y="23466"/>
                        </a:lnTo>
                        <a:lnTo>
                          <a:pt x="131492" y="33709"/>
                        </a:lnTo>
                        <a:lnTo>
                          <a:pt x="151827" y="30761"/>
                        </a:lnTo>
                        <a:lnTo>
                          <a:pt x="151887" y="30761"/>
                        </a:lnTo>
                        <a:lnTo>
                          <a:pt x="160702" y="18086"/>
                        </a:lnTo>
                        <a:lnTo>
                          <a:pt x="174836" y="20821"/>
                        </a:lnTo>
                        <a:lnTo>
                          <a:pt x="174927" y="20457"/>
                        </a:lnTo>
                        <a:lnTo>
                          <a:pt x="160520" y="17691"/>
                        </a:lnTo>
                        <a:lnTo>
                          <a:pt x="151675" y="30366"/>
                        </a:lnTo>
                        <a:lnTo>
                          <a:pt x="131674" y="33284"/>
                        </a:lnTo>
                        <a:lnTo>
                          <a:pt x="125443" y="23192"/>
                        </a:lnTo>
                        <a:lnTo>
                          <a:pt x="125413" y="23101"/>
                        </a:lnTo>
                        <a:lnTo>
                          <a:pt x="114987" y="20730"/>
                        </a:lnTo>
                        <a:lnTo>
                          <a:pt x="108543" y="32311"/>
                        </a:lnTo>
                        <a:lnTo>
                          <a:pt x="94622" y="37600"/>
                        </a:lnTo>
                        <a:lnTo>
                          <a:pt x="86324" y="12675"/>
                        </a:lnTo>
                        <a:lnTo>
                          <a:pt x="77995" y="21551"/>
                        </a:lnTo>
                        <a:lnTo>
                          <a:pt x="66871" y="23861"/>
                        </a:lnTo>
                        <a:lnTo>
                          <a:pt x="64013" y="7691"/>
                        </a:lnTo>
                        <a:lnTo>
                          <a:pt x="4984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5" name="Google Shape;2605;p82"/>
                  <p:cNvSpPr/>
                  <p:nvPr/>
                </p:nvSpPr>
                <p:spPr>
                  <a:xfrm>
                    <a:off x="11530875" y="1641225"/>
                    <a:ext cx="120850" cy="10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64" extrusionOk="0">
                        <a:moveTo>
                          <a:pt x="2470" y="0"/>
                        </a:moveTo>
                        <a:cubicBezTo>
                          <a:pt x="1559" y="0"/>
                          <a:pt x="673" y="453"/>
                          <a:pt x="396" y="1385"/>
                        </a:cubicBezTo>
                        <a:cubicBezTo>
                          <a:pt x="1" y="2662"/>
                          <a:pt x="912" y="3969"/>
                          <a:pt x="2250" y="4060"/>
                        </a:cubicBezTo>
                        <a:cubicBezTo>
                          <a:pt x="2295" y="4062"/>
                          <a:pt x="2340" y="4063"/>
                          <a:pt x="2385" y="4063"/>
                        </a:cubicBezTo>
                        <a:cubicBezTo>
                          <a:pt x="3075" y="4063"/>
                          <a:pt x="3800" y="3842"/>
                          <a:pt x="4256" y="3300"/>
                        </a:cubicBezTo>
                        <a:cubicBezTo>
                          <a:pt x="4773" y="2814"/>
                          <a:pt x="4833" y="1993"/>
                          <a:pt x="4621" y="1325"/>
                        </a:cubicBezTo>
                        <a:cubicBezTo>
                          <a:pt x="4438" y="929"/>
                          <a:pt x="4226" y="595"/>
                          <a:pt x="3861" y="382"/>
                        </a:cubicBezTo>
                        <a:cubicBezTo>
                          <a:pt x="3449" y="129"/>
                          <a:pt x="2956" y="0"/>
                          <a:pt x="247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6" name="Google Shape;2606;p82"/>
                  <p:cNvSpPr/>
                  <p:nvPr/>
                </p:nvSpPr>
                <p:spPr>
                  <a:xfrm>
                    <a:off x="11565825" y="1670350"/>
                    <a:ext cx="5397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" h="1801" extrusionOk="0">
                        <a:moveTo>
                          <a:pt x="1086" y="1"/>
                        </a:moveTo>
                        <a:cubicBezTo>
                          <a:pt x="684" y="1"/>
                          <a:pt x="303" y="197"/>
                          <a:pt x="183" y="616"/>
                        </a:cubicBezTo>
                        <a:cubicBezTo>
                          <a:pt x="1" y="1193"/>
                          <a:pt x="396" y="1740"/>
                          <a:pt x="973" y="1801"/>
                        </a:cubicBezTo>
                        <a:cubicBezTo>
                          <a:pt x="1277" y="1801"/>
                          <a:pt x="1642" y="1710"/>
                          <a:pt x="1824" y="1436"/>
                        </a:cubicBezTo>
                        <a:cubicBezTo>
                          <a:pt x="2098" y="1223"/>
                          <a:pt x="2159" y="889"/>
                          <a:pt x="2037" y="585"/>
                        </a:cubicBezTo>
                        <a:cubicBezTo>
                          <a:pt x="1946" y="433"/>
                          <a:pt x="1855" y="281"/>
                          <a:pt x="1703" y="160"/>
                        </a:cubicBezTo>
                        <a:cubicBezTo>
                          <a:pt x="1514" y="55"/>
                          <a:pt x="1297" y="1"/>
                          <a:pt x="108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7" name="Google Shape;2607;p82"/>
                  <p:cNvSpPr/>
                  <p:nvPr/>
                </p:nvSpPr>
                <p:spPr>
                  <a:xfrm>
                    <a:off x="11176775" y="1455050"/>
                    <a:ext cx="120850" cy="10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64" extrusionOk="0">
                        <a:moveTo>
                          <a:pt x="2454" y="0"/>
                        </a:moveTo>
                        <a:cubicBezTo>
                          <a:pt x="1545" y="0"/>
                          <a:pt x="653" y="453"/>
                          <a:pt x="395" y="1385"/>
                        </a:cubicBezTo>
                        <a:cubicBezTo>
                          <a:pt x="0" y="2662"/>
                          <a:pt x="912" y="3969"/>
                          <a:pt x="2249" y="4060"/>
                        </a:cubicBezTo>
                        <a:cubicBezTo>
                          <a:pt x="2294" y="4062"/>
                          <a:pt x="2339" y="4063"/>
                          <a:pt x="2385" y="4063"/>
                        </a:cubicBezTo>
                        <a:cubicBezTo>
                          <a:pt x="3075" y="4063"/>
                          <a:pt x="3799" y="3842"/>
                          <a:pt x="4256" y="3300"/>
                        </a:cubicBezTo>
                        <a:cubicBezTo>
                          <a:pt x="4711" y="2753"/>
                          <a:pt x="4833" y="1963"/>
                          <a:pt x="4590" y="1325"/>
                        </a:cubicBezTo>
                        <a:cubicBezTo>
                          <a:pt x="4438" y="930"/>
                          <a:pt x="4225" y="595"/>
                          <a:pt x="3830" y="382"/>
                        </a:cubicBezTo>
                        <a:cubicBezTo>
                          <a:pt x="3429" y="129"/>
                          <a:pt x="2939" y="0"/>
                          <a:pt x="245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8" name="Google Shape;2608;p82"/>
                  <p:cNvSpPr/>
                  <p:nvPr/>
                </p:nvSpPr>
                <p:spPr>
                  <a:xfrm>
                    <a:off x="11211725" y="1484175"/>
                    <a:ext cx="53225" cy="4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" h="1802" extrusionOk="0">
                        <a:moveTo>
                          <a:pt x="1069" y="1"/>
                        </a:moveTo>
                        <a:cubicBezTo>
                          <a:pt x="666" y="1"/>
                          <a:pt x="272" y="197"/>
                          <a:pt x="152" y="616"/>
                        </a:cubicBezTo>
                        <a:cubicBezTo>
                          <a:pt x="0" y="1193"/>
                          <a:pt x="396" y="1740"/>
                          <a:pt x="943" y="1801"/>
                        </a:cubicBezTo>
                        <a:cubicBezTo>
                          <a:pt x="1247" y="1801"/>
                          <a:pt x="1642" y="1710"/>
                          <a:pt x="1824" y="1436"/>
                        </a:cubicBezTo>
                        <a:cubicBezTo>
                          <a:pt x="2067" y="1193"/>
                          <a:pt x="2128" y="828"/>
                          <a:pt x="2006" y="585"/>
                        </a:cubicBezTo>
                        <a:cubicBezTo>
                          <a:pt x="1946" y="433"/>
                          <a:pt x="1824" y="281"/>
                          <a:pt x="1672" y="160"/>
                        </a:cubicBezTo>
                        <a:cubicBezTo>
                          <a:pt x="1494" y="55"/>
                          <a:pt x="1280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09" name="Google Shape;2609;p82"/>
                  <p:cNvSpPr/>
                  <p:nvPr/>
                </p:nvSpPr>
                <p:spPr>
                  <a:xfrm>
                    <a:off x="10899400" y="1964950"/>
                    <a:ext cx="120850" cy="10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63" extrusionOk="0">
                        <a:moveTo>
                          <a:pt x="2462" y="1"/>
                        </a:moveTo>
                        <a:cubicBezTo>
                          <a:pt x="1550" y="1"/>
                          <a:pt x="654" y="461"/>
                          <a:pt x="396" y="1415"/>
                        </a:cubicBezTo>
                        <a:cubicBezTo>
                          <a:pt x="1" y="2662"/>
                          <a:pt x="913" y="3999"/>
                          <a:pt x="2250" y="4060"/>
                        </a:cubicBezTo>
                        <a:cubicBezTo>
                          <a:pt x="2295" y="4062"/>
                          <a:pt x="2340" y="4063"/>
                          <a:pt x="2385" y="4063"/>
                        </a:cubicBezTo>
                        <a:cubicBezTo>
                          <a:pt x="3076" y="4063"/>
                          <a:pt x="3800" y="3842"/>
                          <a:pt x="4256" y="3300"/>
                        </a:cubicBezTo>
                        <a:cubicBezTo>
                          <a:pt x="4712" y="2813"/>
                          <a:pt x="4834" y="2023"/>
                          <a:pt x="4590" y="1324"/>
                        </a:cubicBezTo>
                        <a:cubicBezTo>
                          <a:pt x="4438" y="959"/>
                          <a:pt x="4226" y="595"/>
                          <a:pt x="3831" y="382"/>
                        </a:cubicBezTo>
                        <a:cubicBezTo>
                          <a:pt x="3431" y="130"/>
                          <a:pt x="2944" y="1"/>
                          <a:pt x="246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0" name="Google Shape;2610;p82"/>
                  <p:cNvSpPr/>
                  <p:nvPr/>
                </p:nvSpPr>
                <p:spPr>
                  <a:xfrm>
                    <a:off x="10934350" y="1994075"/>
                    <a:ext cx="5322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" h="1801" extrusionOk="0">
                        <a:moveTo>
                          <a:pt x="1076" y="0"/>
                        </a:moveTo>
                        <a:cubicBezTo>
                          <a:pt x="680" y="0"/>
                          <a:pt x="292" y="197"/>
                          <a:pt x="153" y="615"/>
                        </a:cubicBezTo>
                        <a:cubicBezTo>
                          <a:pt x="1" y="1193"/>
                          <a:pt x="396" y="1770"/>
                          <a:pt x="943" y="1800"/>
                        </a:cubicBezTo>
                        <a:cubicBezTo>
                          <a:pt x="1247" y="1800"/>
                          <a:pt x="1642" y="1709"/>
                          <a:pt x="1825" y="1466"/>
                        </a:cubicBezTo>
                        <a:cubicBezTo>
                          <a:pt x="2098" y="1223"/>
                          <a:pt x="2129" y="889"/>
                          <a:pt x="2037" y="585"/>
                        </a:cubicBezTo>
                        <a:cubicBezTo>
                          <a:pt x="1946" y="433"/>
                          <a:pt x="1825" y="281"/>
                          <a:pt x="1673" y="159"/>
                        </a:cubicBezTo>
                        <a:cubicBezTo>
                          <a:pt x="1495" y="54"/>
                          <a:pt x="1284" y="0"/>
                          <a:pt x="10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1" name="Google Shape;2611;p82"/>
                  <p:cNvSpPr/>
                  <p:nvPr/>
                </p:nvSpPr>
                <p:spPr>
                  <a:xfrm>
                    <a:off x="10559725" y="2009750"/>
                    <a:ext cx="121625" cy="10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5" h="4064" extrusionOk="0">
                        <a:moveTo>
                          <a:pt x="2440" y="1"/>
                        </a:moveTo>
                        <a:cubicBezTo>
                          <a:pt x="1529" y="1"/>
                          <a:pt x="643" y="454"/>
                          <a:pt x="366" y="1386"/>
                        </a:cubicBezTo>
                        <a:cubicBezTo>
                          <a:pt x="1" y="2663"/>
                          <a:pt x="913" y="3970"/>
                          <a:pt x="2220" y="4061"/>
                        </a:cubicBezTo>
                        <a:cubicBezTo>
                          <a:pt x="2265" y="4063"/>
                          <a:pt x="2310" y="4064"/>
                          <a:pt x="2355" y="4064"/>
                        </a:cubicBezTo>
                        <a:cubicBezTo>
                          <a:pt x="3045" y="4064"/>
                          <a:pt x="3771" y="3843"/>
                          <a:pt x="4256" y="3301"/>
                        </a:cubicBezTo>
                        <a:cubicBezTo>
                          <a:pt x="4743" y="2815"/>
                          <a:pt x="4864" y="1994"/>
                          <a:pt x="4591" y="1325"/>
                        </a:cubicBezTo>
                        <a:cubicBezTo>
                          <a:pt x="4439" y="930"/>
                          <a:pt x="4195" y="596"/>
                          <a:pt x="3831" y="383"/>
                        </a:cubicBezTo>
                        <a:cubicBezTo>
                          <a:pt x="3419" y="130"/>
                          <a:pt x="2926" y="1"/>
                          <a:pt x="244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2" name="Google Shape;2612;p82"/>
                  <p:cNvSpPr/>
                  <p:nvPr/>
                </p:nvSpPr>
                <p:spPr>
                  <a:xfrm>
                    <a:off x="10595450" y="2038900"/>
                    <a:ext cx="52450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1801" extrusionOk="0">
                        <a:moveTo>
                          <a:pt x="1055" y="1"/>
                        </a:moveTo>
                        <a:cubicBezTo>
                          <a:pt x="653" y="1"/>
                          <a:pt x="272" y="197"/>
                          <a:pt x="152" y="615"/>
                        </a:cubicBezTo>
                        <a:cubicBezTo>
                          <a:pt x="0" y="1193"/>
                          <a:pt x="365" y="1740"/>
                          <a:pt x="943" y="1801"/>
                        </a:cubicBezTo>
                        <a:cubicBezTo>
                          <a:pt x="1247" y="1801"/>
                          <a:pt x="1642" y="1710"/>
                          <a:pt x="1824" y="1436"/>
                        </a:cubicBezTo>
                        <a:cubicBezTo>
                          <a:pt x="2067" y="1223"/>
                          <a:pt x="2098" y="889"/>
                          <a:pt x="2007" y="585"/>
                        </a:cubicBezTo>
                        <a:cubicBezTo>
                          <a:pt x="1946" y="433"/>
                          <a:pt x="1824" y="281"/>
                          <a:pt x="1672" y="159"/>
                        </a:cubicBezTo>
                        <a:cubicBezTo>
                          <a:pt x="1484" y="55"/>
                          <a:pt x="1266" y="1"/>
                          <a:pt x="105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3" name="Google Shape;2613;p82"/>
                  <p:cNvSpPr/>
                  <p:nvPr/>
                </p:nvSpPr>
                <p:spPr>
                  <a:xfrm>
                    <a:off x="10360650" y="1842575"/>
                    <a:ext cx="120850" cy="10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64" extrusionOk="0">
                        <a:moveTo>
                          <a:pt x="2470" y="1"/>
                        </a:moveTo>
                        <a:cubicBezTo>
                          <a:pt x="1559" y="1"/>
                          <a:pt x="673" y="454"/>
                          <a:pt x="395" y="1386"/>
                        </a:cubicBezTo>
                        <a:cubicBezTo>
                          <a:pt x="0" y="2663"/>
                          <a:pt x="912" y="3970"/>
                          <a:pt x="2249" y="4061"/>
                        </a:cubicBezTo>
                        <a:cubicBezTo>
                          <a:pt x="2294" y="4063"/>
                          <a:pt x="2339" y="4064"/>
                          <a:pt x="2385" y="4064"/>
                        </a:cubicBezTo>
                        <a:cubicBezTo>
                          <a:pt x="3075" y="4064"/>
                          <a:pt x="3799" y="3843"/>
                          <a:pt x="4256" y="3301"/>
                        </a:cubicBezTo>
                        <a:cubicBezTo>
                          <a:pt x="4712" y="2815"/>
                          <a:pt x="4833" y="1994"/>
                          <a:pt x="4620" y="1325"/>
                        </a:cubicBezTo>
                        <a:cubicBezTo>
                          <a:pt x="4438" y="930"/>
                          <a:pt x="4225" y="596"/>
                          <a:pt x="3860" y="383"/>
                        </a:cubicBezTo>
                        <a:cubicBezTo>
                          <a:pt x="3448" y="130"/>
                          <a:pt x="2955" y="1"/>
                          <a:pt x="247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4" name="Google Shape;2614;p82"/>
                  <p:cNvSpPr/>
                  <p:nvPr/>
                </p:nvSpPr>
                <p:spPr>
                  <a:xfrm>
                    <a:off x="10395600" y="1871725"/>
                    <a:ext cx="53975" cy="4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" h="1771" extrusionOk="0">
                        <a:moveTo>
                          <a:pt x="1085" y="1"/>
                        </a:moveTo>
                        <a:cubicBezTo>
                          <a:pt x="683" y="1"/>
                          <a:pt x="302" y="197"/>
                          <a:pt x="183" y="615"/>
                        </a:cubicBezTo>
                        <a:cubicBezTo>
                          <a:pt x="0" y="1193"/>
                          <a:pt x="396" y="1740"/>
                          <a:pt x="973" y="1770"/>
                        </a:cubicBezTo>
                        <a:cubicBezTo>
                          <a:pt x="1277" y="1770"/>
                          <a:pt x="1642" y="1710"/>
                          <a:pt x="1824" y="1436"/>
                        </a:cubicBezTo>
                        <a:cubicBezTo>
                          <a:pt x="2098" y="1223"/>
                          <a:pt x="2158" y="889"/>
                          <a:pt x="2037" y="585"/>
                        </a:cubicBezTo>
                        <a:cubicBezTo>
                          <a:pt x="1946" y="433"/>
                          <a:pt x="1855" y="251"/>
                          <a:pt x="1703" y="159"/>
                        </a:cubicBezTo>
                        <a:cubicBezTo>
                          <a:pt x="1514" y="55"/>
                          <a:pt x="1297" y="1"/>
                          <a:pt x="108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5" name="Google Shape;2615;p82"/>
                  <p:cNvSpPr/>
                  <p:nvPr/>
                </p:nvSpPr>
                <p:spPr>
                  <a:xfrm>
                    <a:off x="11885750" y="1987725"/>
                    <a:ext cx="120075" cy="10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3" h="4064" extrusionOk="0">
                        <a:moveTo>
                          <a:pt x="2440" y="0"/>
                        </a:moveTo>
                        <a:cubicBezTo>
                          <a:pt x="1528" y="0"/>
                          <a:pt x="643" y="454"/>
                          <a:pt x="365" y="1386"/>
                        </a:cubicBezTo>
                        <a:cubicBezTo>
                          <a:pt x="0" y="2662"/>
                          <a:pt x="912" y="4000"/>
                          <a:pt x="2219" y="4061"/>
                        </a:cubicBezTo>
                        <a:cubicBezTo>
                          <a:pt x="2264" y="4062"/>
                          <a:pt x="2309" y="4063"/>
                          <a:pt x="2355" y="4063"/>
                        </a:cubicBezTo>
                        <a:cubicBezTo>
                          <a:pt x="3045" y="4063"/>
                          <a:pt x="3771" y="3843"/>
                          <a:pt x="4256" y="3301"/>
                        </a:cubicBezTo>
                        <a:cubicBezTo>
                          <a:pt x="4681" y="2784"/>
                          <a:pt x="4803" y="1963"/>
                          <a:pt x="4590" y="1325"/>
                        </a:cubicBezTo>
                        <a:cubicBezTo>
                          <a:pt x="4438" y="930"/>
                          <a:pt x="4195" y="595"/>
                          <a:pt x="3830" y="383"/>
                        </a:cubicBezTo>
                        <a:cubicBezTo>
                          <a:pt x="3418" y="129"/>
                          <a:pt x="2925" y="0"/>
                          <a:pt x="244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6" name="Google Shape;2616;p82"/>
                  <p:cNvSpPr/>
                  <p:nvPr/>
                </p:nvSpPr>
                <p:spPr>
                  <a:xfrm>
                    <a:off x="11920700" y="2016100"/>
                    <a:ext cx="52450" cy="4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1771" extrusionOk="0">
                        <a:moveTo>
                          <a:pt x="1055" y="1"/>
                        </a:moveTo>
                        <a:cubicBezTo>
                          <a:pt x="653" y="1"/>
                          <a:pt x="272" y="197"/>
                          <a:pt x="153" y="616"/>
                        </a:cubicBezTo>
                        <a:cubicBezTo>
                          <a:pt x="1" y="1193"/>
                          <a:pt x="365" y="1740"/>
                          <a:pt x="943" y="1771"/>
                        </a:cubicBezTo>
                        <a:cubicBezTo>
                          <a:pt x="1247" y="1771"/>
                          <a:pt x="1612" y="1710"/>
                          <a:pt x="1824" y="1436"/>
                        </a:cubicBezTo>
                        <a:cubicBezTo>
                          <a:pt x="2037" y="1223"/>
                          <a:pt x="2098" y="889"/>
                          <a:pt x="2007" y="585"/>
                        </a:cubicBezTo>
                        <a:cubicBezTo>
                          <a:pt x="1946" y="403"/>
                          <a:pt x="1824" y="251"/>
                          <a:pt x="1672" y="160"/>
                        </a:cubicBezTo>
                        <a:cubicBezTo>
                          <a:pt x="1484" y="55"/>
                          <a:pt x="1267" y="1"/>
                          <a:pt x="105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7" name="Google Shape;2617;p82"/>
                  <p:cNvSpPr/>
                  <p:nvPr/>
                </p:nvSpPr>
                <p:spPr>
                  <a:xfrm>
                    <a:off x="12074200" y="1777025"/>
                    <a:ext cx="120850" cy="10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48" extrusionOk="0">
                        <a:moveTo>
                          <a:pt x="2496" y="0"/>
                        </a:moveTo>
                        <a:cubicBezTo>
                          <a:pt x="1576" y="0"/>
                          <a:pt x="676" y="453"/>
                          <a:pt x="396" y="1394"/>
                        </a:cubicBezTo>
                        <a:cubicBezTo>
                          <a:pt x="0" y="2640"/>
                          <a:pt x="912" y="3978"/>
                          <a:pt x="2250" y="4039"/>
                        </a:cubicBezTo>
                        <a:cubicBezTo>
                          <a:pt x="2322" y="4045"/>
                          <a:pt x="2396" y="4048"/>
                          <a:pt x="2469" y="4048"/>
                        </a:cubicBezTo>
                        <a:cubicBezTo>
                          <a:pt x="3134" y="4048"/>
                          <a:pt x="3818" y="3799"/>
                          <a:pt x="4256" y="3279"/>
                        </a:cubicBezTo>
                        <a:cubicBezTo>
                          <a:pt x="4712" y="2762"/>
                          <a:pt x="4833" y="1972"/>
                          <a:pt x="4621" y="1333"/>
                        </a:cubicBezTo>
                        <a:cubicBezTo>
                          <a:pt x="4469" y="938"/>
                          <a:pt x="4225" y="604"/>
                          <a:pt x="3861" y="361"/>
                        </a:cubicBezTo>
                        <a:cubicBezTo>
                          <a:pt x="3456" y="122"/>
                          <a:pt x="2973" y="0"/>
                          <a:pt x="249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8" name="Google Shape;2618;p82"/>
                  <p:cNvSpPr/>
                  <p:nvPr/>
                </p:nvSpPr>
                <p:spPr>
                  <a:xfrm>
                    <a:off x="12109150" y="1804850"/>
                    <a:ext cx="5397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" h="1801" extrusionOk="0">
                        <a:moveTo>
                          <a:pt x="1076" y="1"/>
                        </a:moveTo>
                        <a:cubicBezTo>
                          <a:pt x="680" y="1"/>
                          <a:pt x="292" y="197"/>
                          <a:pt x="153" y="616"/>
                        </a:cubicBezTo>
                        <a:cubicBezTo>
                          <a:pt x="1" y="1193"/>
                          <a:pt x="396" y="1771"/>
                          <a:pt x="973" y="1801"/>
                        </a:cubicBezTo>
                        <a:cubicBezTo>
                          <a:pt x="1277" y="1801"/>
                          <a:pt x="1642" y="1740"/>
                          <a:pt x="1824" y="1467"/>
                        </a:cubicBezTo>
                        <a:cubicBezTo>
                          <a:pt x="2068" y="1223"/>
                          <a:pt x="2159" y="889"/>
                          <a:pt x="2037" y="585"/>
                        </a:cubicBezTo>
                        <a:cubicBezTo>
                          <a:pt x="1946" y="433"/>
                          <a:pt x="1824" y="281"/>
                          <a:pt x="1672" y="160"/>
                        </a:cubicBezTo>
                        <a:cubicBezTo>
                          <a:pt x="1494" y="55"/>
                          <a:pt x="1284" y="1"/>
                          <a:pt x="107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19" name="Google Shape;2619;p82"/>
                  <p:cNvSpPr/>
                  <p:nvPr/>
                </p:nvSpPr>
                <p:spPr>
                  <a:xfrm>
                    <a:off x="12805225" y="1964950"/>
                    <a:ext cx="121600" cy="10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4063" extrusionOk="0">
                        <a:moveTo>
                          <a:pt x="2447" y="1"/>
                        </a:moveTo>
                        <a:cubicBezTo>
                          <a:pt x="1533" y="1"/>
                          <a:pt x="643" y="461"/>
                          <a:pt x="365" y="1415"/>
                        </a:cubicBezTo>
                        <a:cubicBezTo>
                          <a:pt x="0" y="2662"/>
                          <a:pt x="912" y="3999"/>
                          <a:pt x="2219" y="4060"/>
                        </a:cubicBezTo>
                        <a:cubicBezTo>
                          <a:pt x="2264" y="4062"/>
                          <a:pt x="2309" y="4063"/>
                          <a:pt x="2354" y="4063"/>
                        </a:cubicBezTo>
                        <a:cubicBezTo>
                          <a:pt x="3045" y="4063"/>
                          <a:pt x="3771" y="3842"/>
                          <a:pt x="4256" y="3300"/>
                        </a:cubicBezTo>
                        <a:cubicBezTo>
                          <a:pt x="4742" y="2813"/>
                          <a:pt x="4863" y="2023"/>
                          <a:pt x="4590" y="1324"/>
                        </a:cubicBezTo>
                        <a:cubicBezTo>
                          <a:pt x="4438" y="959"/>
                          <a:pt x="4195" y="595"/>
                          <a:pt x="3830" y="382"/>
                        </a:cubicBezTo>
                        <a:cubicBezTo>
                          <a:pt x="3420" y="130"/>
                          <a:pt x="2930" y="1"/>
                          <a:pt x="244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0" name="Google Shape;2620;p82"/>
                  <p:cNvSpPr/>
                  <p:nvPr/>
                </p:nvSpPr>
                <p:spPr>
                  <a:xfrm>
                    <a:off x="12840175" y="1994075"/>
                    <a:ext cx="5322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" h="1801" extrusionOk="0">
                        <a:moveTo>
                          <a:pt x="1055" y="0"/>
                        </a:moveTo>
                        <a:cubicBezTo>
                          <a:pt x="653" y="0"/>
                          <a:pt x="272" y="197"/>
                          <a:pt x="152" y="615"/>
                        </a:cubicBezTo>
                        <a:cubicBezTo>
                          <a:pt x="0" y="1193"/>
                          <a:pt x="365" y="1770"/>
                          <a:pt x="943" y="1800"/>
                        </a:cubicBezTo>
                        <a:cubicBezTo>
                          <a:pt x="1247" y="1800"/>
                          <a:pt x="1611" y="1709"/>
                          <a:pt x="1824" y="1466"/>
                        </a:cubicBezTo>
                        <a:cubicBezTo>
                          <a:pt x="2098" y="1223"/>
                          <a:pt x="2128" y="889"/>
                          <a:pt x="2006" y="585"/>
                        </a:cubicBezTo>
                        <a:cubicBezTo>
                          <a:pt x="1946" y="433"/>
                          <a:pt x="1824" y="281"/>
                          <a:pt x="1672" y="159"/>
                        </a:cubicBezTo>
                        <a:cubicBezTo>
                          <a:pt x="1484" y="54"/>
                          <a:pt x="1266" y="0"/>
                          <a:pt x="10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1" name="Google Shape;2621;p82"/>
                  <p:cNvSpPr/>
                  <p:nvPr/>
                </p:nvSpPr>
                <p:spPr>
                  <a:xfrm>
                    <a:off x="13063575" y="2027775"/>
                    <a:ext cx="12010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4" h="4073" extrusionOk="0">
                        <a:moveTo>
                          <a:pt x="2466" y="1"/>
                        </a:moveTo>
                        <a:cubicBezTo>
                          <a:pt x="1546" y="1"/>
                          <a:pt x="646" y="454"/>
                          <a:pt x="365" y="1395"/>
                        </a:cubicBezTo>
                        <a:cubicBezTo>
                          <a:pt x="1" y="2641"/>
                          <a:pt x="913" y="3978"/>
                          <a:pt x="2220" y="4070"/>
                        </a:cubicBezTo>
                        <a:cubicBezTo>
                          <a:pt x="2260" y="4071"/>
                          <a:pt x="2301" y="4072"/>
                          <a:pt x="2341" y="4072"/>
                        </a:cubicBezTo>
                        <a:cubicBezTo>
                          <a:pt x="3036" y="4072"/>
                          <a:pt x="3768" y="3826"/>
                          <a:pt x="4256" y="3310"/>
                        </a:cubicBezTo>
                        <a:cubicBezTo>
                          <a:pt x="4712" y="2763"/>
                          <a:pt x="4803" y="1972"/>
                          <a:pt x="4590" y="1334"/>
                        </a:cubicBezTo>
                        <a:cubicBezTo>
                          <a:pt x="4438" y="939"/>
                          <a:pt x="4195" y="604"/>
                          <a:pt x="3831" y="361"/>
                        </a:cubicBezTo>
                        <a:cubicBezTo>
                          <a:pt x="3426" y="123"/>
                          <a:pt x="2943" y="1"/>
                          <a:pt x="246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2" name="Google Shape;2622;p82"/>
                  <p:cNvSpPr/>
                  <p:nvPr/>
                </p:nvSpPr>
                <p:spPr>
                  <a:xfrm>
                    <a:off x="13098525" y="2055625"/>
                    <a:ext cx="5322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" h="1801" extrusionOk="0">
                        <a:moveTo>
                          <a:pt x="1056" y="0"/>
                        </a:moveTo>
                        <a:cubicBezTo>
                          <a:pt x="653" y="0"/>
                          <a:pt x="272" y="197"/>
                          <a:pt x="153" y="615"/>
                        </a:cubicBezTo>
                        <a:cubicBezTo>
                          <a:pt x="1" y="1193"/>
                          <a:pt x="366" y="1770"/>
                          <a:pt x="943" y="1801"/>
                        </a:cubicBezTo>
                        <a:cubicBezTo>
                          <a:pt x="1247" y="1801"/>
                          <a:pt x="1612" y="1740"/>
                          <a:pt x="1825" y="1466"/>
                        </a:cubicBezTo>
                        <a:cubicBezTo>
                          <a:pt x="2037" y="1223"/>
                          <a:pt x="2129" y="889"/>
                          <a:pt x="2007" y="585"/>
                        </a:cubicBezTo>
                        <a:cubicBezTo>
                          <a:pt x="1946" y="433"/>
                          <a:pt x="1825" y="281"/>
                          <a:pt x="1673" y="159"/>
                        </a:cubicBezTo>
                        <a:cubicBezTo>
                          <a:pt x="1484" y="54"/>
                          <a:pt x="1267" y="0"/>
                          <a:pt x="105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3" name="Google Shape;2623;p82"/>
                  <p:cNvSpPr/>
                  <p:nvPr/>
                </p:nvSpPr>
                <p:spPr>
                  <a:xfrm>
                    <a:off x="13728475" y="2210150"/>
                    <a:ext cx="120100" cy="1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4" h="4073" extrusionOk="0">
                        <a:moveTo>
                          <a:pt x="2466" y="1"/>
                        </a:moveTo>
                        <a:cubicBezTo>
                          <a:pt x="1546" y="1"/>
                          <a:pt x="646" y="454"/>
                          <a:pt x="366" y="1395"/>
                        </a:cubicBezTo>
                        <a:cubicBezTo>
                          <a:pt x="1" y="2641"/>
                          <a:pt x="913" y="3978"/>
                          <a:pt x="2220" y="4069"/>
                        </a:cubicBezTo>
                        <a:cubicBezTo>
                          <a:pt x="2260" y="4071"/>
                          <a:pt x="2301" y="4072"/>
                          <a:pt x="2342" y="4072"/>
                        </a:cubicBezTo>
                        <a:cubicBezTo>
                          <a:pt x="3036" y="4072"/>
                          <a:pt x="3768" y="3826"/>
                          <a:pt x="4256" y="3310"/>
                        </a:cubicBezTo>
                        <a:cubicBezTo>
                          <a:pt x="4712" y="2793"/>
                          <a:pt x="4803" y="2003"/>
                          <a:pt x="4591" y="1334"/>
                        </a:cubicBezTo>
                        <a:cubicBezTo>
                          <a:pt x="4439" y="939"/>
                          <a:pt x="4196" y="604"/>
                          <a:pt x="3831" y="361"/>
                        </a:cubicBezTo>
                        <a:cubicBezTo>
                          <a:pt x="3426" y="123"/>
                          <a:pt x="2943" y="1"/>
                          <a:pt x="246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4" name="Google Shape;2624;p82"/>
                  <p:cNvSpPr/>
                  <p:nvPr/>
                </p:nvSpPr>
                <p:spPr>
                  <a:xfrm>
                    <a:off x="13763450" y="2239325"/>
                    <a:ext cx="52450" cy="4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8" h="1778" extrusionOk="0">
                        <a:moveTo>
                          <a:pt x="1035" y="1"/>
                        </a:moveTo>
                        <a:cubicBezTo>
                          <a:pt x="640" y="1"/>
                          <a:pt x="270" y="192"/>
                          <a:pt x="152" y="623"/>
                        </a:cubicBezTo>
                        <a:cubicBezTo>
                          <a:pt x="0" y="1170"/>
                          <a:pt x="365" y="1747"/>
                          <a:pt x="942" y="1778"/>
                        </a:cubicBezTo>
                        <a:cubicBezTo>
                          <a:pt x="1246" y="1778"/>
                          <a:pt x="1611" y="1717"/>
                          <a:pt x="1824" y="1443"/>
                        </a:cubicBezTo>
                        <a:cubicBezTo>
                          <a:pt x="2037" y="1231"/>
                          <a:pt x="2097" y="836"/>
                          <a:pt x="2006" y="562"/>
                        </a:cubicBezTo>
                        <a:cubicBezTo>
                          <a:pt x="1945" y="410"/>
                          <a:pt x="1824" y="258"/>
                          <a:pt x="1672" y="167"/>
                        </a:cubicBezTo>
                        <a:cubicBezTo>
                          <a:pt x="1477" y="59"/>
                          <a:pt x="1252" y="1"/>
                          <a:pt x="10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5" name="Google Shape;2625;p82"/>
                  <p:cNvSpPr/>
                  <p:nvPr/>
                </p:nvSpPr>
                <p:spPr>
                  <a:xfrm>
                    <a:off x="13946575" y="1893525"/>
                    <a:ext cx="120850" cy="10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4" h="4069" extrusionOk="0">
                        <a:moveTo>
                          <a:pt x="2462" y="1"/>
                        </a:moveTo>
                        <a:cubicBezTo>
                          <a:pt x="1550" y="1"/>
                          <a:pt x="654" y="461"/>
                          <a:pt x="396" y="1415"/>
                        </a:cubicBezTo>
                        <a:cubicBezTo>
                          <a:pt x="1" y="2661"/>
                          <a:pt x="912" y="3999"/>
                          <a:pt x="2250" y="4060"/>
                        </a:cubicBezTo>
                        <a:cubicBezTo>
                          <a:pt x="2322" y="4066"/>
                          <a:pt x="2396" y="4069"/>
                          <a:pt x="2469" y="4069"/>
                        </a:cubicBezTo>
                        <a:cubicBezTo>
                          <a:pt x="3134" y="4069"/>
                          <a:pt x="3818" y="3820"/>
                          <a:pt x="4256" y="3300"/>
                        </a:cubicBezTo>
                        <a:cubicBezTo>
                          <a:pt x="4712" y="2813"/>
                          <a:pt x="4833" y="2023"/>
                          <a:pt x="4590" y="1324"/>
                        </a:cubicBezTo>
                        <a:cubicBezTo>
                          <a:pt x="4438" y="959"/>
                          <a:pt x="4226" y="625"/>
                          <a:pt x="3830" y="382"/>
                        </a:cubicBezTo>
                        <a:cubicBezTo>
                          <a:pt x="3431" y="129"/>
                          <a:pt x="2944" y="1"/>
                          <a:pt x="246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6" name="Google Shape;2626;p82"/>
                  <p:cNvSpPr/>
                  <p:nvPr/>
                </p:nvSpPr>
                <p:spPr>
                  <a:xfrm>
                    <a:off x="13981525" y="1922650"/>
                    <a:ext cx="5322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" h="1801" extrusionOk="0">
                        <a:moveTo>
                          <a:pt x="1076" y="0"/>
                        </a:moveTo>
                        <a:cubicBezTo>
                          <a:pt x="680" y="0"/>
                          <a:pt x="292" y="196"/>
                          <a:pt x="153" y="615"/>
                        </a:cubicBezTo>
                        <a:cubicBezTo>
                          <a:pt x="1" y="1192"/>
                          <a:pt x="396" y="1770"/>
                          <a:pt x="973" y="1800"/>
                        </a:cubicBezTo>
                        <a:cubicBezTo>
                          <a:pt x="1247" y="1800"/>
                          <a:pt x="1642" y="1739"/>
                          <a:pt x="1824" y="1466"/>
                        </a:cubicBezTo>
                        <a:cubicBezTo>
                          <a:pt x="2068" y="1223"/>
                          <a:pt x="2128" y="858"/>
                          <a:pt x="2037" y="584"/>
                        </a:cubicBezTo>
                        <a:cubicBezTo>
                          <a:pt x="1946" y="432"/>
                          <a:pt x="1824" y="281"/>
                          <a:pt x="1672" y="159"/>
                        </a:cubicBezTo>
                        <a:cubicBezTo>
                          <a:pt x="1494" y="54"/>
                          <a:pt x="1284" y="0"/>
                          <a:pt x="10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7" name="Google Shape;2627;p82"/>
                  <p:cNvSpPr/>
                  <p:nvPr/>
                </p:nvSpPr>
                <p:spPr>
                  <a:xfrm>
                    <a:off x="11603075" y="2037900"/>
                    <a:ext cx="121600" cy="10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" h="4069" extrusionOk="0">
                        <a:moveTo>
                          <a:pt x="2461" y="1"/>
                        </a:moveTo>
                        <a:cubicBezTo>
                          <a:pt x="1549" y="1"/>
                          <a:pt x="654" y="461"/>
                          <a:pt x="395" y="1415"/>
                        </a:cubicBezTo>
                        <a:cubicBezTo>
                          <a:pt x="0" y="2661"/>
                          <a:pt x="912" y="3999"/>
                          <a:pt x="2249" y="4060"/>
                        </a:cubicBezTo>
                        <a:cubicBezTo>
                          <a:pt x="2322" y="4066"/>
                          <a:pt x="2395" y="4069"/>
                          <a:pt x="2469" y="4069"/>
                        </a:cubicBezTo>
                        <a:cubicBezTo>
                          <a:pt x="3133" y="4069"/>
                          <a:pt x="3818" y="3820"/>
                          <a:pt x="4256" y="3300"/>
                        </a:cubicBezTo>
                        <a:cubicBezTo>
                          <a:pt x="4772" y="2813"/>
                          <a:pt x="4863" y="2023"/>
                          <a:pt x="4590" y="1324"/>
                        </a:cubicBezTo>
                        <a:cubicBezTo>
                          <a:pt x="4438" y="959"/>
                          <a:pt x="4225" y="625"/>
                          <a:pt x="3830" y="382"/>
                        </a:cubicBezTo>
                        <a:cubicBezTo>
                          <a:pt x="3430" y="129"/>
                          <a:pt x="2944" y="1"/>
                          <a:pt x="246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8" name="Google Shape;2628;p82"/>
                  <p:cNvSpPr/>
                  <p:nvPr/>
                </p:nvSpPr>
                <p:spPr>
                  <a:xfrm>
                    <a:off x="11638025" y="2067025"/>
                    <a:ext cx="53975" cy="4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" h="1801" extrusionOk="0">
                        <a:moveTo>
                          <a:pt x="1076" y="0"/>
                        </a:moveTo>
                        <a:cubicBezTo>
                          <a:pt x="679" y="0"/>
                          <a:pt x="292" y="197"/>
                          <a:pt x="152" y="615"/>
                        </a:cubicBezTo>
                        <a:cubicBezTo>
                          <a:pt x="0" y="1193"/>
                          <a:pt x="395" y="1770"/>
                          <a:pt x="973" y="1800"/>
                        </a:cubicBezTo>
                        <a:cubicBezTo>
                          <a:pt x="1277" y="1800"/>
                          <a:pt x="1642" y="1740"/>
                          <a:pt x="1824" y="1466"/>
                        </a:cubicBezTo>
                        <a:cubicBezTo>
                          <a:pt x="2098" y="1223"/>
                          <a:pt x="2158" y="889"/>
                          <a:pt x="2037" y="585"/>
                        </a:cubicBezTo>
                        <a:cubicBezTo>
                          <a:pt x="1946" y="433"/>
                          <a:pt x="1854" y="281"/>
                          <a:pt x="1672" y="159"/>
                        </a:cubicBezTo>
                        <a:cubicBezTo>
                          <a:pt x="1494" y="54"/>
                          <a:pt x="1284" y="0"/>
                          <a:pt x="10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29" name="Google Shape;2629;p82"/>
                  <p:cNvSpPr/>
                  <p:nvPr/>
                </p:nvSpPr>
                <p:spPr>
                  <a:xfrm>
                    <a:off x="13054450" y="1272350"/>
                    <a:ext cx="19025" cy="64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25898" extrusionOk="0">
                        <a:moveTo>
                          <a:pt x="1" y="0"/>
                        </a:moveTo>
                        <a:lnTo>
                          <a:pt x="1" y="25897"/>
                        </a:lnTo>
                        <a:lnTo>
                          <a:pt x="761" y="25897"/>
                        </a:lnTo>
                        <a:lnTo>
                          <a:pt x="761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0" name="Google Shape;2630;p82"/>
                  <p:cNvSpPr/>
                  <p:nvPr/>
                </p:nvSpPr>
                <p:spPr>
                  <a:xfrm>
                    <a:off x="12924525" y="1455850"/>
                    <a:ext cx="277375" cy="28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11525" extrusionOk="0">
                        <a:moveTo>
                          <a:pt x="5651" y="1"/>
                        </a:moveTo>
                        <a:cubicBezTo>
                          <a:pt x="3245" y="1"/>
                          <a:pt x="811" y="146"/>
                          <a:pt x="608" y="411"/>
                        </a:cubicBezTo>
                        <a:cubicBezTo>
                          <a:pt x="243" y="958"/>
                          <a:pt x="0" y="10472"/>
                          <a:pt x="608" y="11080"/>
                        </a:cubicBezTo>
                        <a:cubicBezTo>
                          <a:pt x="908" y="11380"/>
                          <a:pt x="3163" y="11525"/>
                          <a:pt x="5447" y="11525"/>
                        </a:cubicBezTo>
                        <a:cubicBezTo>
                          <a:pt x="7790" y="11525"/>
                          <a:pt x="10164" y="11373"/>
                          <a:pt x="10487" y="11080"/>
                        </a:cubicBezTo>
                        <a:cubicBezTo>
                          <a:pt x="11095" y="10563"/>
                          <a:pt x="11095" y="1019"/>
                          <a:pt x="10487" y="411"/>
                        </a:cubicBezTo>
                        <a:cubicBezTo>
                          <a:pt x="10176" y="130"/>
                          <a:pt x="7927" y="1"/>
                          <a:pt x="56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1" name="Google Shape;2631;p82"/>
                  <p:cNvSpPr/>
                  <p:nvPr/>
                </p:nvSpPr>
                <p:spPr>
                  <a:xfrm>
                    <a:off x="11639550" y="739675"/>
                    <a:ext cx="19000" cy="87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34955" extrusionOk="0">
                        <a:moveTo>
                          <a:pt x="0" y="0"/>
                        </a:moveTo>
                        <a:lnTo>
                          <a:pt x="0" y="34955"/>
                        </a:lnTo>
                        <a:lnTo>
                          <a:pt x="760" y="34955"/>
                        </a:lnTo>
                        <a:lnTo>
                          <a:pt x="760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2" name="Google Shape;2632;p82"/>
                  <p:cNvSpPr/>
                  <p:nvPr/>
                </p:nvSpPr>
                <p:spPr>
                  <a:xfrm>
                    <a:off x="11514925" y="875575"/>
                    <a:ext cx="268250" cy="43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30" h="17350" extrusionOk="0">
                        <a:moveTo>
                          <a:pt x="5321" y="1"/>
                        </a:moveTo>
                        <a:cubicBezTo>
                          <a:pt x="2946" y="1"/>
                          <a:pt x="580" y="138"/>
                          <a:pt x="395" y="400"/>
                        </a:cubicBezTo>
                        <a:cubicBezTo>
                          <a:pt x="122" y="795"/>
                          <a:pt x="0" y="16510"/>
                          <a:pt x="395" y="16905"/>
                        </a:cubicBezTo>
                        <a:cubicBezTo>
                          <a:pt x="695" y="17205"/>
                          <a:pt x="2943" y="17349"/>
                          <a:pt x="5223" y="17349"/>
                        </a:cubicBezTo>
                        <a:cubicBezTo>
                          <a:pt x="7562" y="17349"/>
                          <a:pt x="9935" y="17197"/>
                          <a:pt x="10274" y="16905"/>
                        </a:cubicBezTo>
                        <a:cubicBezTo>
                          <a:pt x="10730" y="16510"/>
                          <a:pt x="10730" y="826"/>
                          <a:pt x="10274" y="400"/>
                        </a:cubicBezTo>
                        <a:cubicBezTo>
                          <a:pt x="9944" y="130"/>
                          <a:pt x="7629" y="1"/>
                          <a:pt x="532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3" name="Google Shape;2633;p82"/>
                  <p:cNvSpPr/>
                  <p:nvPr/>
                </p:nvSpPr>
                <p:spPr>
                  <a:xfrm>
                    <a:off x="13762675" y="990425"/>
                    <a:ext cx="19025" cy="108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43528" extrusionOk="0">
                        <a:moveTo>
                          <a:pt x="1" y="1"/>
                        </a:moveTo>
                        <a:lnTo>
                          <a:pt x="1" y="43527"/>
                        </a:lnTo>
                        <a:lnTo>
                          <a:pt x="761" y="43527"/>
                        </a:lnTo>
                        <a:lnTo>
                          <a:pt x="761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4" name="Google Shape;2634;p82"/>
                  <p:cNvSpPr/>
                  <p:nvPr/>
                </p:nvSpPr>
                <p:spPr>
                  <a:xfrm>
                    <a:off x="13631225" y="1173650"/>
                    <a:ext cx="278150" cy="72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29166" extrusionOk="0">
                        <a:moveTo>
                          <a:pt x="5551" y="1"/>
                        </a:moveTo>
                        <a:cubicBezTo>
                          <a:pt x="3179" y="1"/>
                          <a:pt x="808" y="145"/>
                          <a:pt x="608" y="422"/>
                        </a:cubicBezTo>
                        <a:cubicBezTo>
                          <a:pt x="243" y="939"/>
                          <a:pt x="0" y="28113"/>
                          <a:pt x="608" y="28721"/>
                        </a:cubicBezTo>
                        <a:cubicBezTo>
                          <a:pt x="908" y="29021"/>
                          <a:pt x="3163" y="29165"/>
                          <a:pt x="5447" y="29165"/>
                        </a:cubicBezTo>
                        <a:cubicBezTo>
                          <a:pt x="7790" y="29165"/>
                          <a:pt x="10164" y="29013"/>
                          <a:pt x="10487" y="28721"/>
                        </a:cubicBezTo>
                        <a:cubicBezTo>
                          <a:pt x="11125" y="28143"/>
                          <a:pt x="11125" y="1030"/>
                          <a:pt x="10487" y="422"/>
                        </a:cubicBezTo>
                        <a:cubicBezTo>
                          <a:pt x="10172" y="138"/>
                          <a:pt x="7860" y="1"/>
                          <a:pt x="55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5" name="Google Shape;2635;p82"/>
                  <p:cNvSpPr/>
                  <p:nvPr/>
                </p:nvSpPr>
                <p:spPr>
                  <a:xfrm>
                    <a:off x="10932075" y="1019300"/>
                    <a:ext cx="19025" cy="82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32950" extrusionOk="0">
                        <a:moveTo>
                          <a:pt x="1" y="1"/>
                        </a:moveTo>
                        <a:lnTo>
                          <a:pt x="1" y="32949"/>
                        </a:lnTo>
                        <a:lnTo>
                          <a:pt x="761" y="32949"/>
                        </a:lnTo>
                        <a:lnTo>
                          <a:pt x="761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6" name="Google Shape;2636;p82"/>
                  <p:cNvSpPr/>
                  <p:nvPr/>
                </p:nvSpPr>
                <p:spPr>
                  <a:xfrm>
                    <a:off x="10801375" y="1097675"/>
                    <a:ext cx="278900" cy="173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56" h="6946" extrusionOk="0">
                        <a:moveTo>
                          <a:pt x="5552" y="0"/>
                        </a:moveTo>
                        <a:cubicBezTo>
                          <a:pt x="3179" y="0"/>
                          <a:pt x="809" y="145"/>
                          <a:pt x="609" y="422"/>
                        </a:cubicBezTo>
                        <a:cubicBezTo>
                          <a:pt x="244" y="939"/>
                          <a:pt x="1" y="5893"/>
                          <a:pt x="609" y="6501"/>
                        </a:cubicBezTo>
                        <a:cubicBezTo>
                          <a:pt x="909" y="6801"/>
                          <a:pt x="3164" y="6946"/>
                          <a:pt x="5448" y="6946"/>
                        </a:cubicBezTo>
                        <a:cubicBezTo>
                          <a:pt x="7791" y="6946"/>
                          <a:pt x="10164" y="6793"/>
                          <a:pt x="10487" y="6501"/>
                        </a:cubicBezTo>
                        <a:cubicBezTo>
                          <a:pt x="11156" y="5923"/>
                          <a:pt x="11156" y="969"/>
                          <a:pt x="10487" y="422"/>
                        </a:cubicBezTo>
                        <a:cubicBezTo>
                          <a:pt x="10172" y="137"/>
                          <a:pt x="7861" y="0"/>
                          <a:pt x="555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7" name="Google Shape;2637;p82"/>
                  <p:cNvSpPr/>
                  <p:nvPr/>
                </p:nvSpPr>
                <p:spPr>
                  <a:xfrm>
                    <a:off x="10577975" y="1009425"/>
                    <a:ext cx="19025" cy="64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25898" extrusionOk="0">
                        <a:moveTo>
                          <a:pt x="0" y="0"/>
                        </a:moveTo>
                        <a:lnTo>
                          <a:pt x="0" y="25897"/>
                        </a:lnTo>
                        <a:lnTo>
                          <a:pt x="760" y="25897"/>
                        </a:lnTo>
                        <a:lnTo>
                          <a:pt x="760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8" name="Google Shape;2638;p82"/>
                  <p:cNvSpPr/>
                  <p:nvPr/>
                </p:nvSpPr>
                <p:spPr>
                  <a:xfrm>
                    <a:off x="10447275" y="1192650"/>
                    <a:ext cx="278150" cy="28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11536" extrusionOk="0">
                        <a:moveTo>
                          <a:pt x="5551" y="1"/>
                        </a:moveTo>
                        <a:cubicBezTo>
                          <a:pt x="3179" y="1"/>
                          <a:pt x="808" y="145"/>
                          <a:pt x="608" y="422"/>
                        </a:cubicBezTo>
                        <a:cubicBezTo>
                          <a:pt x="243" y="939"/>
                          <a:pt x="0" y="10483"/>
                          <a:pt x="608" y="11091"/>
                        </a:cubicBezTo>
                        <a:cubicBezTo>
                          <a:pt x="908" y="11391"/>
                          <a:pt x="3163" y="11536"/>
                          <a:pt x="5447" y="11536"/>
                        </a:cubicBezTo>
                        <a:cubicBezTo>
                          <a:pt x="7790" y="11536"/>
                          <a:pt x="10164" y="11384"/>
                          <a:pt x="10487" y="11091"/>
                        </a:cubicBezTo>
                        <a:cubicBezTo>
                          <a:pt x="11125" y="10514"/>
                          <a:pt x="11125" y="969"/>
                          <a:pt x="10487" y="422"/>
                        </a:cubicBezTo>
                        <a:cubicBezTo>
                          <a:pt x="10172" y="137"/>
                          <a:pt x="7860" y="1"/>
                          <a:pt x="555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39" name="Google Shape;2639;p82"/>
                  <p:cNvSpPr/>
                  <p:nvPr/>
                </p:nvSpPr>
                <p:spPr>
                  <a:xfrm>
                    <a:off x="11286200" y="532225"/>
                    <a:ext cx="19000" cy="80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32372" extrusionOk="0">
                        <a:moveTo>
                          <a:pt x="0" y="0"/>
                        </a:moveTo>
                        <a:lnTo>
                          <a:pt x="0" y="32371"/>
                        </a:lnTo>
                        <a:lnTo>
                          <a:pt x="760" y="32371"/>
                        </a:lnTo>
                        <a:lnTo>
                          <a:pt x="760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0" name="Google Shape;2640;p82"/>
                  <p:cNvSpPr/>
                  <p:nvPr/>
                </p:nvSpPr>
                <p:spPr>
                  <a:xfrm>
                    <a:off x="11154725" y="626525"/>
                    <a:ext cx="278150" cy="539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21567" extrusionOk="0">
                        <a:moveTo>
                          <a:pt x="5552" y="1"/>
                        </a:moveTo>
                        <a:cubicBezTo>
                          <a:pt x="3179" y="1"/>
                          <a:pt x="809" y="145"/>
                          <a:pt x="609" y="423"/>
                        </a:cubicBezTo>
                        <a:cubicBezTo>
                          <a:pt x="244" y="939"/>
                          <a:pt x="1" y="20514"/>
                          <a:pt x="609" y="21122"/>
                        </a:cubicBezTo>
                        <a:cubicBezTo>
                          <a:pt x="909" y="21422"/>
                          <a:pt x="3164" y="21567"/>
                          <a:pt x="5448" y="21567"/>
                        </a:cubicBezTo>
                        <a:cubicBezTo>
                          <a:pt x="7791" y="21567"/>
                          <a:pt x="10164" y="21414"/>
                          <a:pt x="10487" y="21122"/>
                        </a:cubicBezTo>
                        <a:cubicBezTo>
                          <a:pt x="11126" y="20545"/>
                          <a:pt x="11126" y="1000"/>
                          <a:pt x="10487" y="423"/>
                        </a:cubicBezTo>
                        <a:cubicBezTo>
                          <a:pt x="10172" y="138"/>
                          <a:pt x="7861" y="1"/>
                          <a:pt x="555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1" name="Google Shape;2641;p82"/>
                  <p:cNvSpPr/>
                  <p:nvPr/>
                </p:nvSpPr>
                <p:spPr>
                  <a:xfrm>
                    <a:off x="13408575" y="924325"/>
                    <a:ext cx="19025" cy="1314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52585" extrusionOk="0">
                        <a:moveTo>
                          <a:pt x="0" y="0"/>
                        </a:moveTo>
                        <a:lnTo>
                          <a:pt x="0" y="52585"/>
                        </a:lnTo>
                        <a:lnTo>
                          <a:pt x="760" y="52585"/>
                        </a:lnTo>
                        <a:lnTo>
                          <a:pt x="760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2" name="Google Shape;2642;p82"/>
                  <p:cNvSpPr/>
                  <p:nvPr/>
                </p:nvSpPr>
                <p:spPr>
                  <a:xfrm>
                    <a:off x="13277875" y="1682775"/>
                    <a:ext cx="278150" cy="45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18151" extrusionOk="0">
                        <a:moveTo>
                          <a:pt x="5551" y="1"/>
                        </a:moveTo>
                        <a:cubicBezTo>
                          <a:pt x="3179" y="1"/>
                          <a:pt x="808" y="145"/>
                          <a:pt x="608" y="422"/>
                        </a:cubicBezTo>
                        <a:cubicBezTo>
                          <a:pt x="243" y="939"/>
                          <a:pt x="0" y="17110"/>
                          <a:pt x="608" y="17718"/>
                        </a:cubicBezTo>
                        <a:cubicBezTo>
                          <a:pt x="904" y="18014"/>
                          <a:pt x="3102" y="18151"/>
                          <a:pt x="5354" y="18151"/>
                        </a:cubicBezTo>
                        <a:cubicBezTo>
                          <a:pt x="7727" y="18151"/>
                          <a:pt x="10159" y="17998"/>
                          <a:pt x="10487" y="17718"/>
                        </a:cubicBezTo>
                        <a:cubicBezTo>
                          <a:pt x="11125" y="17170"/>
                          <a:pt x="11125" y="970"/>
                          <a:pt x="10487" y="422"/>
                        </a:cubicBezTo>
                        <a:cubicBezTo>
                          <a:pt x="10172" y="138"/>
                          <a:pt x="7860" y="1"/>
                          <a:pt x="555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3" name="Google Shape;2643;p82"/>
                  <p:cNvSpPr/>
                  <p:nvPr/>
                </p:nvSpPr>
                <p:spPr>
                  <a:xfrm>
                    <a:off x="14116025" y="568700"/>
                    <a:ext cx="19025" cy="163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65351" extrusionOk="0">
                        <a:moveTo>
                          <a:pt x="1" y="0"/>
                        </a:moveTo>
                        <a:lnTo>
                          <a:pt x="1" y="65351"/>
                        </a:lnTo>
                        <a:lnTo>
                          <a:pt x="761" y="65351"/>
                        </a:lnTo>
                        <a:lnTo>
                          <a:pt x="761" y="0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4" name="Google Shape;2644;p82"/>
                  <p:cNvSpPr/>
                  <p:nvPr/>
                </p:nvSpPr>
                <p:spPr>
                  <a:xfrm>
                    <a:off x="13985325" y="1010275"/>
                    <a:ext cx="278900" cy="45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56" h="18151" extrusionOk="0">
                        <a:moveTo>
                          <a:pt x="5552" y="1"/>
                        </a:moveTo>
                        <a:cubicBezTo>
                          <a:pt x="3179" y="1"/>
                          <a:pt x="809" y="145"/>
                          <a:pt x="609" y="422"/>
                        </a:cubicBezTo>
                        <a:cubicBezTo>
                          <a:pt x="244" y="939"/>
                          <a:pt x="1" y="17110"/>
                          <a:pt x="609" y="17717"/>
                        </a:cubicBezTo>
                        <a:cubicBezTo>
                          <a:pt x="905" y="18013"/>
                          <a:pt x="3103" y="18151"/>
                          <a:pt x="5354" y="18151"/>
                        </a:cubicBezTo>
                        <a:cubicBezTo>
                          <a:pt x="7727" y="18151"/>
                          <a:pt x="10160" y="17998"/>
                          <a:pt x="10487" y="17717"/>
                        </a:cubicBezTo>
                        <a:cubicBezTo>
                          <a:pt x="11156" y="17170"/>
                          <a:pt x="11156" y="1030"/>
                          <a:pt x="10487" y="422"/>
                        </a:cubicBezTo>
                        <a:cubicBezTo>
                          <a:pt x="10172" y="138"/>
                          <a:pt x="7861" y="1"/>
                          <a:pt x="555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5" name="Google Shape;2645;p82"/>
                  <p:cNvSpPr/>
                  <p:nvPr/>
                </p:nvSpPr>
                <p:spPr>
                  <a:xfrm>
                    <a:off x="11993650" y="1069450"/>
                    <a:ext cx="19025" cy="5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21065" extrusionOk="0">
                        <a:moveTo>
                          <a:pt x="1" y="1"/>
                        </a:moveTo>
                        <a:lnTo>
                          <a:pt x="1" y="21065"/>
                        </a:lnTo>
                        <a:lnTo>
                          <a:pt x="760" y="21065"/>
                        </a:lnTo>
                        <a:lnTo>
                          <a:pt x="760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6" name="Google Shape;2646;p82"/>
                  <p:cNvSpPr/>
                  <p:nvPr/>
                </p:nvSpPr>
                <p:spPr>
                  <a:xfrm>
                    <a:off x="11862950" y="1146300"/>
                    <a:ext cx="278150" cy="17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6935" extrusionOk="0">
                        <a:moveTo>
                          <a:pt x="5529" y="0"/>
                        </a:moveTo>
                        <a:cubicBezTo>
                          <a:pt x="3156" y="0"/>
                          <a:pt x="793" y="145"/>
                          <a:pt x="608" y="422"/>
                        </a:cubicBezTo>
                        <a:cubicBezTo>
                          <a:pt x="213" y="939"/>
                          <a:pt x="0" y="5893"/>
                          <a:pt x="608" y="6501"/>
                        </a:cubicBezTo>
                        <a:cubicBezTo>
                          <a:pt x="904" y="6797"/>
                          <a:pt x="3095" y="6935"/>
                          <a:pt x="5343" y="6935"/>
                        </a:cubicBezTo>
                        <a:cubicBezTo>
                          <a:pt x="7712" y="6935"/>
                          <a:pt x="10144" y="6782"/>
                          <a:pt x="10487" y="6501"/>
                        </a:cubicBezTo>
                        <a:cubicBezTo>
                          <a:pt x="11125" y="5954"/>
                          <a:pt x="11125" y="1030"/>
                          <a:pt x="10487" y="422"/>
                        </a:cubicBezTo>
                        <a:cubicBezTo>
                          <a:pt x="10157" y="137"/>
                          <a:pt x="7838" y="0"/>
                          <a:pt x="55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7" name="Google Shape;2647;p82"/>
                  <p:cNvSpPr/>
                  <p:nvPr/>
                </p:nvSpPr>
                <p:spPr>
                  <a:xfrm>
                    <a:off x="12701100" y="1032975"/>
                    <a:ext cx="19025" cy="778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31126" extrusionOk="0">
                        <a:moveTo>
                          <a:pt x="1" y="1"/>
                        </a:moveTo>
                        <a:lnTo>
                          <a:pt x="1" y="31126"/>
                        </a:lnTo>
                        <a:lnTo>
                          <a:pt x="761" y="31126"/>
                        </a:lnTo>
                        <a:lnTo>
                          <a:pt x="761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8" name="Google Shape;2648;p82"/>
                  <p:cNvSpPr/>
                  <p:nvPr/>
                </p:nvSpPr>
                <p:spPr>
                  <a:xfrm>
                    <a:off x="12570400" y="1360875"/>
                    <a:ext cx="278150" cy="17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6935" extrusionOk="0">
                        <a:moveTo>
                          <a:pt x="5640" y="0"/>
                        </a:moveTo>
                        <a:cubicBezTo>
                          <a:pt x="3231" y="0"/>
                          <a:pt x="796" y="145"/>
                          <a:pt x="609" y="411"/>
                        </a:cubicBezTo>
                        <a:cubicBezTo>
                          <a:pt x="214" y="958"/>
                          <a:pt x="1" y="5882"/>
                          <a:pt x="609" y="6490"/>
                        </a:cubicBezTo>
                        <a:cubicBezTo>
                          <a:pt x="909" y="6790"/>
                          <a:pt x="3164" y="6934"/>
                          <a:pt x="5448" y="6934"/>
                        </a:cubicBezTo>
                        <a:cubicBezTo>
                          <a:pt x="7791" y="6934"/>
                          <a:pt x="10164" y="6782"/>
                          <a:pt x="10487" y="6490"/>
                        </a:cubicBezTo>
                        <a:cubicBezTo>
                          <a:pt x="11126" y="5912"/>
                          <a:pt x="11126" y="1019"/>
                          <a:pt x="10487" y="411"/>
                        </a:cubicBezTo>
                        <a:cubicBezTo>
                          <a:pt x="10177" y="130"/>
                          <a:pt x="7920" y="0"/>
                          <a:pt x="564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49" name="Google Shape;2649;p82"/>
                  <p:cNvSpPr/>
                  <p:nvPr/>
                </p:nvSpPr>
                <p:spPr>
                  <a:xfrm>
                    <a:off x="10225375" y="1203950"/>
                    <a:ext cx="19025" cy="859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34379" extrusionOk="0">
                        <a:moveTo>
                          <a:pt x="1" y="1"/>
                        </a:moveTo>
                        <a:lnTo>
                          <a:pt x="1" y="34378"/>
                        </a:lnTo>
                        <a:lnTo>
                          <a:pt x="761" y="34378"/>
                        </a:lnTo>
                        <a:lnTo>
                          <a:pt x="761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0" name="Google Shape;2650;p82"/>
                  <p:cNvSpPr/>
                  <p:nvPr/>
                </p:nvSpPr>
                <p:spPr>
                  <a:xfrm>
                    <a:off x="10093925" y="1314225"/>
                    <a:ext cx="278150" cy="514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6" h="20583" extrusionOk="0">
                        <a:moveTo>
                          <a:pt x="5551" y="1"/>
                        </a:moveTo>
                        <a:cubicBezTo>
                          <a:pt x="3179" y="1"/>
                          <a:pt x="808" y="145"/>
                          <a:pt x="608" y="423"/>
                        </a:cubicBezTo>
                        <a:cubicBezTo>
                          <a:pt x="243" y="939"/>
                          <a:pt x="0" y="19541"/>
                          <a:pt x="608" y="20149"/>
                        </a:cubicBezTo>
                        <a:cubicBezTo>
                          <a:pt x="904" y="20445"/>
                          <a:pt x="3102" y="20583"/>
                          <a:pt x="5354" y="20583"/>
                        </a:cubicBezTo>
                        <a:cubicBezTo>
                          <a:pt x="7727" y="20583"/>
                          <a:pt x="10159" y="20430"/>
                          <a:pt x="10487" y="20149"/>
                        </a:cubicBezTo>
                        <a:cubicBezTo>
                          <a:pt x="11125" y="19572"/>
                          <a:pt x="11125" y="1000"/>
                          <a:pt x="10487" y="423"/>
                        </a:cubicBezTo>
                        <a:cubicBezTo>
                          <a:pt x="10172" y="138"/>
                          <a:pt x="7860" y="1"/>
                          <a:pt x="555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1" name="Google Shape;2651;p82"/>
                  <p:cNvSpPr/>
                  <p:nvPr/>
                </p:nvSpPr>
                <p:spPr>
                  <a:xfrm>
                    <a:off x="12347000" y="975225"/>
                    <a:ext cx="19025" cy="96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1" h="38786" extrusionOk="0">
                        <a:moveTo>
                          <a:pt x="1" y="1"/>
                        </a:moveTo>
                        <a:lnTo>
                          <a:pt x="1" y="38785"/>
                        </a:lnTo>
                        <a:lnTo>
                          <a:pt x="760" y="38785"/>
                        </a:lnTo>
                        <a:lnTo>
                          <a:pt x="760" y="1"/>
                        </a:lnTo>
                        <a:close/>
                      </a:path>
                    </a:pathLst>
                  </a:custGeom>
                  <a:solidFill>
                    <a:srgbClr val="162E4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652" name="Google Shape;2652;p82"/>
                  <p:cNvSpPr/>
                  <p:nvPr/>
                </p:nvSpPr>
                <p:spPr>
                  <a:xfrm>
                    <a:off x="12217050" y="1033075"/>
                    <a:ext cx="277400" cy="67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6" h="27068" extrusionOk="0">
                        <a:moveTo>
                          <a:pt x="5541" y="0"/>
                        </a:moveTo>
                        <a:cubicBezTo>
                          <a:pt x="3164" y="0"/>
                          <a:pt x="794" y="145"/>
                          <a:pt x="609" y="422"/>
                        </a:cubicBezTo>
                        <a:cubicBezTo>
                          <a:pt x="214" y="939"/>
                          <a:pt x="1" y="26015"/>
                          <a:pt x="609" y="26623"/>
                        </a:cubicBezTo>
                        <a:cubicBezTo>
                          <a:pt x="909" y="26923"/>
                          <a:pt x="3164" y="27068"/>
                          <a:pt x="5448" y="27068"/>
                        </a:cubicBezTo>
                        <a:cubicBezTo>
                          <a:pt x="7791" y="27068"/>
                          <a:pt x="10164" y="26916"/>
                          <a:pt x="10487" y="26623"/>
                        </a:cubicBezTo>
                        <a:cubicBezTo>
                          <a:pt x="11095" y="26076"/>
                          <a:pt x="11095" y="1000"/>
                          <a:pt x="10487" y="422"/>
                        </a:cubicBezTo>
                        <a:cubicBezTo>
                          <a:pt x="10173" y="137"/>
                          <a:pt x="7854" y="0"/>
                          <a:pt x="554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2653" name="Google Shape;2653;p82"/>
                <p:cNvSpPr/>
                <p:nvPr/>
              </p:nvSpPr>
              <p:spPr>
                <a:xfrm flipH="1">
                  <a:off x="10404725" y="2468400"/>
                  <a:ext cx="58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1" h="3467" extrusionOk="0">
                      <a:moveTo>
                        <a:pt x="1186" y="1"/>
                      </a:moveTo>
                      <a:cubicBezTo>
                        <a:pt x="821" y="1"/>
                        <a:pt x="517" y="92"/>
                        <a:pt x="335" y="275"/>
                      </a:cubicBezTo>
                      <a:cubicBezTo>
                        <a:pt x="122" y="427"/>
                        <a:pt x="0" y="670"/>
                        <a:pt x="0" y="974"/>
                      </a:cubicBezTo>
                      <a:cubicBezTo>
                        <a:pt x="0" y="1217"/>
                        <a:pt x="91" y="1399"/>
                        <a:pt x="243" y="1551"/>
                      </a:cubicBezTo>
                      <a:cubicBezTo>
                        <a:pt x="395" y="1703"/>
                        <a:pt x="639" y="1794"/>
                        <a:pt x="973" y="1885"/>
                      </a:cubicBezTo>
                      <a:lnTo>
                        <a:pt x="1247" y="1916"/>
                      </a:lnTo>
                      <a:cubicBezTo>
                        <a:pt x="1459" y="1977"/>
                        <a:pt x="1642" y="2037"/>
                        <a:pt x="1733" y="2129"/>
                      </a:cubicBezTo>
                      <a:cubicBezTo>
                        <a:pt x="1824" y="2220"/>
                        <a:pt x="1885" y="2341"/>
                        <a:pt x="1885" y="2524"/>
                      </a:cubicBezTo>
                      <a:cubicBezTo>
                        <a:pt x="1885" y="2706"/>
                        <a:pt x="1824" y="2858"/>
                        <a:pt x="1672" y="2949"/>
                      </a:cubicBezTo>
                      <a:cubicBezTo>
                        <a:pt x="1550" y="3041"/>
                        <a:pt x="1338" y="3101"/>
                        <a:pt x="1095" y="3101"/>
                      </a:cubicBezTo>
                      <a:cubicBezTo>
                        <a:pt x="912" y="3101"/>
                        <a:pt x="730" y="3071"/>
                        <a:pt x="578" y="3010"/>
                      </a:cubicBezTo>
                      <a:cubicBezTo>
                        <a:pt x="395" y="2980"/>
                        <a:pt x="213" y="2889"/>
                        <a:pt x="31" y="2797"/>
                      </a:cubicBezTo>
                      <a:lnTo>
                        <a:pt x="31" y="3253"/>
                      </a:lnTo>
                      <a:cubicBezTo>
                        <a:pt x="213" y="3314"/>
                        <a:pt x="395" y="3375"/>
                        <a:pt x="578" y="3405"/>
                      </a:cubicBezTo>
                      <a:cubicBezTo>
                        <a:pt x="760" y="3436"/>
                        <a:pt x="912" y="3466"/>
                        <a:pt x="1095" y="3466"/>
                      </a:cubicBezTo>
                      <a:cubicBezTo>
                        <a:pt x="1490" y="3466"/>
                        <a:pt x="1824" y="3375"/>
                        <a:pt x="2037" y="3223"/>
                      </a:cubicBezTo>
                      <a:cubicBezTo>
                        <a:pt x="2250" y="3041"/>
                        <a:pt x="2341" y="2797"/>
                        <a:pt x="2341" y="2493"/>
                      </a:cubicBezTo>
                      <a:cubicBezTo>
                        <a:pt x="2341" y="2220"/>
                        <a:pt x="2280" y="2007"/>
                        <a:pt x="2128" y="1825"/>
                      </a:cubicBezTo>
                      <a:cubicBezTo>
                        <a:pt x="1946" y="1673"/>
                        <a:pt x="1702" y="1551"/>
                        <a:pt x="1368" y="1490"/>
                      </a:cubicBezTo>
                      <a:lnTo>
                        <a:pt x="1095" y="1430"/>
                      </a:lnTo>
                      <a:cubicBezTo>
                        <a:pt x="851" y="1399"/>
                        <a:pt x="699" y="1338"/>
                        <a:pt x="608" y="1247"/>
                      </a:cubicBezTo>
                      <a:cubicBezTo>
                        <a:pt x="517" y="1186"/>
                        <a:pt x="456" y="1065"/>
                        <a:pt x="456" y="913"/>
                      </a:cubicBezTo>
                      <a:cubicBezTo>
                        <a:pt x="456" y="761"/>
                        <a:pt x="547" y="609"/>
                        <a:pt x="669" y="518"/>
                      </a:cubicBezTo>
                      <a:cubicBezTo>
                        <a:pt x="791" y="427"/>
                        <a:pt x="973" y="366"/>
                        <a:pt x="1247" y="366"/>
                      </a:cubicBezTo>
                      <a:cubicBezTo>
                        <a:pt x="1368" y="366"/>
                        <a:pt x="1520" y="396"/>
                        <a:pt x="1672" y="427"/>
                      </a:cubicBezTo>
                      <a:cubicBezTo>
                        <a:pt x="1824" y="487"/>
                        <a:pt x="1976" y="548"/>
                        <a:pt x="2158" y="609"/>
                      </a:cubicBezTo>
                      <a:lnTo>
                        <a:pt x="2158" y="183"/>
                      </a:lnTo>
                      <a:cubicBezTo>
                        <a:pt x="1976" y="123"/>
                        <a:pt x="1824" y="92"/>
                        <a:pt x="1672" y="62"/>
                      </a:cubicBezTo>
                      <a:cubicBezTo>
                        <a:pt x="1490" y="31"/>
                        <a:pt x="1338" y="1"/>
                        <a:pt x="11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54" name="Google Shape;2654;p82"/>
                <p:cNvSpPr/>
                <p:nvPr/>
              </p:nvSpPr>
              <p:spPr>
                <a:xfrm flipH="1">
                  <a:off x="10333300" y="2469925"/>
                  <a:ext cx="53200" cy="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3345" extrusionOk="0">
                      <a:moveTo>
                        <a:pt x="0" y="1"/>
                      </a:moveTo>
                      <a:lnTo>
                        <a:pt x="0" y="3344"/>
                      </a:lnTo>
                      <a:lnTo>
                        <a:pt x="2128" y="3344"/>
                      </a:lnTo>
                      <a:lnTo>
                        <a:pt x="2128" y="2949"/>
                      </a:lnTo>
                      <a:lnTo>
                        <a:pt x="426" y="2949"/>
                      </a:lnTo>
                      <a:lnTo>
                        <a:pt x="426" y="1764"/>
                      </a:lnTo>
                      <a:lnTo>
                        <a:pt x="2006" y="1764"/>
                      </a:lnTo>
                      <a:lnTo>
                        <a:pt x="2006" y="1369"/>
                      </a:lnTo>
                      <a:lnTo>
                        <a:pt x="426" y="1369"/>
                      </a:lnTo>
                      <a:lnTo>
                        <a:pt x="426" y="396"/>
                      </a:lnTo>
                      <a:lnTo>
                        <a:pt x="2098" y="396"/>
                      </a:lnTo>
                      <a:lnTo>
                        <a:pt x="209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55" name="Google Shape;2655;p82"/>
                <p:cNvSpPr/>
                <p:nvPr/>
              </p:nvSpPr>
              <p:spPr>
                <a:xfrm flipH="1">
                  <a:off x="10263375" y="2469925"/>
                  <a:ext cx="51700" cy="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3345" extrusionOk="0">
                      <a:moveTo>
                        <a:pt x="0" y="1"/>
                      </a:moveTo>
                      <a:lnTo>
                        <a:pt x="0" y="3344"/>
                      </a:lnTo>
                      <a:lnTo>
                        <a:pt x="2067" y="3344"/>
                      </a:lnTo>
                      <a:lnTo>
                        <a:pt x="2067" y="2949"/>
                      </a:lnTo>
                      <a:lnTo>
                        <a:pt x="456" y="2949"/>
                      </a:lnTo>
                      <a:lnTo>
                        <a:pt x="45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56" name="Google Shape;2656;p82"/>
                <p:cNvSpPr/>
                <p:nvPr/>
              </p:nvSpPr>
              <p:spPr>
                <a:xfrm flipH="1">
                  <a:off x="10199550" y="2469925"/>
                  <a:ext cx="51700" cy="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3345" extrusionOk="0">
                      <a:moveTo>
                        <a:pt x="1" y="1"/>
                      </a:moveTo>
                      <a:lnTo>
                        <a:pt x="1" y="3344"/>
                      </a:lnTo>
                      <a:lnTo>
                        <a:pt x="2068" y="3344"/>
                      </a:lnTo>
                      <a:lnTo>
                        <a:pt x="2068" y="2949"/>
                      </a:lnTo>
                      <a:lnTo>
                        <a:pt x="457" y="2949"/>
                      </a:lnTo>
                      <a:lnTo>
                        <a:pt x="45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657" name="Google Shape;2657;p82"/>
              <p:cNvGrpSpPr/>
              <p:nvPr/>
            </p:nvGrpSpPr>
            <p:grpSpPr>
              <a:xfrm>
                <a:off x="3154502" y="2134187"/>
                <a:ext cx="65580" cy="54769"/>
                <a:chOff x="2769777" y="3105337"/>
                <a:chExt cx="65580" cy="54769"/>
              </a:xfrm>
            </p:grpSpPr>
            <p:sp>
              <p:nvSpPr>
                <p:cNvPr id="2658" name="Google Shape;2658;p82"/>
                <p:cNvSpPr/>
                <p:nvPr/>
              </p:nvSpPr>
              <p:spPr>
                <a:xfrm>
                  <a:off x="2769777" y="3105337"/>
                  <a:ext cx="65580" cy="54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4063" extrusionOk="0">
                      <a:moveTo>
                        <a:pt x="2462" y="0"/>
                      </a:moveTo>
                      <a:cubicBezTo>
                        <a:pt x="1550" y="0"/>
                        <a:pt x="654" y="461"/>
                        <a:pt x="396" y="1415"/>
                      </a:cubicBezTo>
                      <a:cubicBezTo>
                        <a:pt x="1" y="2661"/>
                        <a:pt x="913" y="3998"/>
                        <a:pt x="2250" y="4059"/>
                      </a:cubicBezTo>
                      <a:cubicBezTo>
                        <a:pt x="2295" y="4061"/>
                        <a:pt x="2340" y="4062"/>
                        <a:pt x="2385" y="4062"/>
                      </a:cubicBezTo>
                      <a:cubicBezTo>
                        <a:pt x="3076" y="4062"/>
                        <a:pt x="3800" y="3841"/>
                        <a:pt x="4256" y="3299"/>
                      </a:cubicBezTo>
                      <a:cubicBezTo>
                        <a:pt x="4743" y="2813"/>
                        <a:pt x="4864" y="2023"/>
                        <a:pt x="4591" y="1324"/>
                      </a:cubicBezTo>
                      <a:cubicBezTo>
                        <a:pt x="4439" y="959"/>
                        <a:pt x="4226" y="594"/>
                        <a:pt x="3831" y="381"/>
                      </a:cubicBezTo>
                      <a:cubicBezTo>
                        <a:pt x="3431" y="129"/>
                        <a:pt x="294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59" name="Google Shape;2659;p82"/>
                <p:cNvSpPr/>
                <p:nvPr/>
              </p:nvSpPr>
              <p:spPr>
                <a:xfrm>
                  <a:off x="2788633" y="3121026"/>
                  <a:ext cx="28685" cy="2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1802" extrusionOk="0">
                      <a:moveTo>
                        <a:pt x="1075" y="1"/>
                      </a:moveTo>
                      <a:cubicBezTo>
                        <a:pt x="679" y="1"/>
                        <a:pt x="292" y="197"/>
                        <a:pt x="152" y="616"/>
                      </a:cubicBezTo>
                      <a:cubicBezTo>
                        <a:pt x="0" y="1193"/>
                        <a:pt x="395" y="1771"/>
                        <a:pt x="942" y="1801"/>
                      </a:cubicBezTo>
                      <a:cubicBezTo>
                        <a:pt x="1246" y="1801"/>
                        <a:pt x="1641" y="1710"/>
                        <a:pt x="1824" y="1467"/>
                      </a:cubicBezTo>
                      <a:cubicBezTo>
                        <a:pt x="2097" y="1224"/>
                        <a:pt x="2128" y="889"/>
                        <a:pt x="2037" y="585"/>
                      </a:cubicBezTo>
                      <a:cubicBezTo>
                        <a:pt x="1945" y="433"/>
                        <a:pt x="1824" y="281"/>
                        <a:pt x="1672" y="160"/>
                      </a:cubicBezTo>
                      <a:cubicBezTo>
                        <a:pt x="1494" y="55"/>
                        <a:pt x="1283" y="1"/>
                        <a:pt x="107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660" name="Google Shape;2660;p82"/>
              <p:cNvSpPr/>
              <p:nvPr/>
            </p:nvSpPr>
            <p:spPr>
              <a:xfrm>
                <a:off x="2781663" y="2107015"/>
                <a:ext cx="65149" cy="54783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4064" extrusionOk="0">
                    <a:moveTo>
                      <a:pt x="2470" y="0"/>
                    </a:moveTo>
                    <a:cubicBezTo>
                      <a:pt x="1558" y="0"/>
                      <a:pt x="673" y="454"/>
                      <a:pt x="395" y="1386"/>
                    </a:cubicBezTo>
                    <a:cubicBezTo>
                      <a:pt x="0" y="2662"/>
                      <a:pt x="912" y="3969"/>
                      <a:pt x="2249" y="4060"/>
                    </a:cubicBezTo>
                    <a:cubicBezTo>
                      <a:pt x="2294" y="4062"/>
                      <a:pt x="2339" y="4063"/>
                      <a:pt x="2385" y="4063"/>
                    </a:cubicBezTo>
                    <a:cubicBezTo>
                      <a:pt x="3075" y="4063"/>
                      <a:pt x="3799" y="3843"/>
                      <a:pt x="4255" y="3301"/>
                    </a:cubicBezTo>
                    <a:cubicBezTo>
                      <a:pt x="4711" y="2814"/>
                      <a:pt x="4833" y="1994"/>
                      <a:pt x="4620" y="1325"/>
                    </a:cubicBezTo>
                    <a:cubicBezTo>
                      <a:pt x="4468" y="930"/>
                      <a:pt x="4225" y="595"/>
                      <a:pt x="3860" y="383"/>
                    </a:cubicBezTo>
                    <a:cubicBezTo>
                      <a:pt x="3448" y="129"/>
                      <a:pt x="2955" y="0"/>
                      <a:pt x="2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1" name="Google Shape;2661;p82"/>
              <p:cNvSpPr/>
              <p:nvPr/>
            </p:nvSpPr>
            <p:spPr>
              <a:xfrm>
                <a:off x="2929135" y="2247255"/>
                <a:ext cx="28699" cy="24291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802" extrusionOk="0">
                    <a:moveTo>
                      <a:pt x="1055" y="1"/>
                    </a:moveTo>
                    <a:cubicBezTo>
                      <a:pt x="653" y="1"/>
                      <a:pt x="272" y="197"/>
                      <a:pt x="153" y="616"/>
                    </a:cubicBezTo>
                    <a:cubicBezTo>
                      <a:pt x="1" y="1193"/>
                      <a:pt x="365" y="1740"/>
                      <a:pt x="943" y="1801"/>
                    </a:cubicBezTo>
                    <a:cubicBezTo>
                      <a:pt x="1247" y="1801"/>
                      <a:pt x="1612" y="1710"/>
                      <a:pt x="1824" y="1436"/>
                    </a:cubicBezTo>
                    <a:cubicBezTo>
                      <a:pt x="2037" y="1224"/>
                      <a:pt x="2128" y="889"/>
                      <a:pt x="2007" y="585"/>
                    </a:cubicBezTo>
                    <a:cubicBezTo>
                      <a:pt x="1916" y="433"/>
                      <a:pt x="1824" y="281"/>
                      <a:pt x="1672" y="160"/>
                    </a:cubicBezTo>
                    <a:cubicBezTo>
                      <a:pt x="1484" y="55"/>
                      <a:pt x="1267" y="1"/>
                      <a:pt x="10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2" name="Google Shape;2662;p82"/>
              <p:cNvSpPr/>
              <p:nvPr/>
            </p:nvSpPr>
            <p:spPr>
              <a:xfrm>
                <a:off x="2799895" y="2122263"/>
                <a:ext cx="28685" cy="24291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802" extrusionOk="0">
                    <a:moveTo>
                      <a:pt x="1075" y="1"/>
                    </a:moveTo>
                    <a:cubicBezTo>
                      <a:pt x="679" y="1"/>
                      <a:pt x="292" y="197"/>
                      <a:pt x="152" y="616"/>
                    </a:cubicBezTo>
                    <a:cubicBezTo>
                      <a:pt x="0" y="1193"/>
                      <a:pt x="395" y="1771"/>
                      <a:pt x="942" y="1801"/>
                    </a:cubicBezTo>
                    <a:cubicBezTo>
                      <a:pt x="1246" y="1801"/>
                      <a:pt x="1641" y="1710"/>
                      <a:pt x="1824" y="1467"/>
                    </a:cubicBezTo>
                    <a:cubicBezTo>
                      <a:pt x="2097" y="1224"/>
                      <a:pt x="2128" y="889"/>
                      <a:pt x="2037" y="585"/>
                    </a:cubicBezTo>
                    <a:cubicBezTo>
                      <a:pt x="1945" y="433"/>
                      <a:pt x="1824" y="281"/>
                      <a:pt x="1672" y="160"/>
                    </a:cubicBezTo>
                    <a:cubicBezTo>
                      <a:pt x="1494" y="55"/>
                      <a:pt x="1283" y="1"/>
                      <a:pt x="10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63" name="Google Shape;2663;p82"/>
            <p:cNvGrpSpPr/>
            <p:nvPr/>
          </p:nvGrpSpPr>
          <p:grpSpPr>
            <a:xfrm>
              <a:off x="2320698" y="2022815"/>
              <a:ext cx="88892" cy="75214"/>
              <a:chOff x="11885750" y="1987725"/>
              <a:chExt cx="120075" cy="101600"/>
            </a:xfrm>
          </p:grpSpPr>
          <p:sp>
            <p:nvSpPr>
              <p:cNvPr id="2664" name="Google Shape;2664;p82"/>
              <p:cNvSpPr/>
              <p:nvPr/>
            </p:nvSpPr>
            <p:spPr>
              <a:xfrm>
                <a:off x="11885750" y="1987725"/>
                <a:ext cx="12007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064" extrusionOk="0">
                    <a:moveTo>
                      <a:pt x="2440" y="0"/>
                    </a:moveTo>
                    <a:cubicBezTo>
                      <a:pt x="1528" y="0"/>
                      <a:pt x="643" y="454"/>
                      <a:pt x="365" y="1386"/>
                    </a:cubicBezTo>
                    <a:cubicBezTo>
                      <a:pt x="0" y="2662"/>
                      <a:pt x="912" y="4000"/>
                      <a:pt x="2219" y="4061"/>
                    </a:cubicBezTo>
                    <a:cubicBezTo>
                      <a:pt x="2264" y="4062"/>
                      <a:pt x="2309" y="4063"/>
                      <a:pt x="2355" y="4063"/>
                    </a:cubicBezTo>
                    <a:cubicBezTo>
                      <a:pt x="3045" y="4063"/>
                      <a:pt x="3771" y="3843"/>
                      <a:pt x="4256" y="3301"/>
                    </a:cubicBezTo>
                    <a:cubicBezTo>
                      <a:pt x="4681" y="2784"/>
                      <a:pt x="4803" y="1963"/>
                      <a:pt x="4590" y="1325"/>
                    </a:cubicBezTo>
                    <a:cubicBezTo>
                      <a:pt x="4438" y="930"/>
                      <a:pt x="4195" y="595"/>
                      <a:pt x="3830" y="383"/>
                    </a:cubicBezTo>
                    <a:cubicBezTo>
                      <a:pt x="3418" y="129"/>
                      <a:pt x="2925" y="0"/>
                      <a:pt x="2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82"/>
              <p:cNvSpPr/>
              <p:nvPr/>
            </p:nvSpPr>
            <p:spPr>
              <a:xfrm>
                <a:off x="11920700" y="2016100"/>
                <a:ext cx="52450" cy="44275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771" extrusionOk="0">
                    <a:moveTo>
                      <a:pt x="1055" y="1"/>
                    </a:moveTo>
                    <a:cubicBezTo>
                      <a:pt x="653" y="1"/>
                      <a:pt x="272" y="197"/>
                      <a:pt x="153" y="616"/>
                    </a:cubicBezTo>
                    <a:cubicBezTo>
                      <a:pt x="1" y="1193"/>
                      <a:pt x="365" y="1740"/>
                      <a:pt x="943" y="1771"/>
                    </a:cubicBezTo>
                    <a:cubicBezTo>
                      <a:pt x="1247" y="1771"/>
                      <a:pt x="1612" y="1710"/>
                      <a:pt x="1824" y="1436"/>
                    </a:cubicBezTo>
                    <a:cubicBezTo>
                      <a:pt x="2037" y="1223"/>
                      <a:pt x="2098" y="889"/>
                      <a:pt x="2007" y="585"/>
                    </a:cubicBezTo>
                    <a:cubicBezTo>
                      <a:pt x="1946" y="403"/>
                      <a:pt x="1824" y="251"/>
                      <a:pt x="1672" y="160"/>
                    </a:cubicBezTo>
                    <a:cubicBezTo>
                      <a:pt x="1484" y="55"/>
                      <a:pt x="1267" y="1"/>
                      <a:pt x="10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666" name="Google Shape;2666;p82"/>
          <p:cNvGrpSpPr/>
          <p:nvPr/>
        </p:nvGrpSpPr>
        <p:grpSpPr>
          <a:xfrm flipH="1">
            <a:off x="6538523" y="2241855"/>
            <a:ext cx="2609371" cy="2901599"/>
            <a:chOff x="7859075" y="1676500"/>
            <a:chExt cx="3074550" cy="3418875"/>
          </a:xfrm>
        </p:grpSpPr>
        <p:sp>
          <p:nvSpPr>
            <p:cNvPr id="2667" name="Google Shape;2667;p82"/>
            <p:cNvSpPr/>
            <p:nvPr/>
          </p:nvSpPr>
          <p:spPr>
            <a:xfrm>
              <a:off x="9674450" y="2149975"/>
              <a:ext cx="128450" cy="245500"/>
            </a:xfrm>
            <a:custGeom>
              <a:avLst/>
              <a:gdLst/>
              <a:ahLst/>
              <a:cxnLst/>
              <a:rect l="l" t="t" r="r" b="b"/>
              <a:pathLst>
                <a:path w="5138" h="9820" extrusionOk="0">
                  <a:moveTo>
                    <a:pt x="1125" y="337"/>
                  </a:moveTo>
                  <a:cubicBezTo>
                    <a:pt x="1460" y="337"/>
                    <a:pt x="1916" y="701"/>
                    <a:pt x="2372" y="1340"/>
                  </a:cubicBezTo>
                  <a:cubicBezTo>
                    <a:pt x="2980" y="2130"/>
                    <a:pt x="3527" y="3224"/>
                    <a:pt x="3892" y="4440"/>
                  </a:cubicBezTo>
                  <a:cubicBezTo>
                    <a:pt x="4743" y="7115"/>
                    <a:pt x="4560" y="9182"/>
                    <a:pt x="3861" y="9425"/>
                  </a:cubicBezTo>
                  <a:cubicBezTo>
                    <a:pt x="3817" y="9440"/>
                    <a:pt x="3771" y="9447"/>
                    <a:pt x="3722" y="9447"/>
                  </a:cubicBezTo>
                  <a:cubicBezTo>
                    <a:pt x="3371" y="9447"/>
                    <a:pt x="2917" y="9070"/>
                    <a:pt x="2463" y="8483"/>
                  </a:cubicBezTo>
                  <a:cubicBezTo>
                    <a:pt x="1855" y="7662"/>
                    <a:pt x="1308" y="6568"/>
                    <a:pt x="943" y="5352"/>
                  </a:cubicBezTo>
                  <a:cubicBezTo>
                    <a:pt x="518" y="4106"/>
                    <a:pt x="335" y="2890"/>
                    <a:pt x="366" y="1948"/>
                  </a:cubicBezTo>
                  <a:cubicBezTo>
                    <a:pt x="396" y="1066"/>
                    <a:pt x="639" y="489"/>
                    <a:pt x="974" y="397"/>
                  </a:cubicBezTo>
                  <a:cubicBezTo>
                    <a:pt x="1065" y="337"/>
                    <a:pt x="1095" y="337"/>
                    <a:pt x="1125" y="337"/>
                  </a:cubicBezTo>
                  <a:close/>
                  <a:moveTo>
                    <a:pt x="1138" y="1"/>
                  </a:moveTo>
                  <a:cubicBezTo>
                    <a:pt x="1061" y="1"/>
                    <a:pt x="986" y="11"/>
                    <a:pt x="913" y="33"/>
                  </a:cubicBezTo>
                  <a:cubicBezTo>
                    <a:pt x="366" y="185"/>
                    <a:pt x="62" y="884"/>
                    <a:pt x="31" y="1948"/>
                  </a:cubicBezTo>
                  <a:cubicBezTo>
                    <a:pt x="1" y="2920"/>
                    <a:pt x="183" y="4227"/>
                    <a:pt x="609" y="5473"/>
                  </a:cubicBezTo>
                  <a:cubicBezTo>
                    <a:pt x="1004" y="6780"/>
                    <a:pt x="1551" y="7905"/>
                    <a:pt x="2159" y="8695"/>
                  </a:cubicBezTo>
                  <a:cubicBezTo>
                    <a:pt x="2676" y="9425"/>
                    <a:pt x="3253" y="9820"/>
                    <a:pt x="3709" y="9820"/>
                  </a:cubicBezTo>
                  <a:cubicBezTo>
                    <a:pt x="3800" y="9820"/>
                    <a:pt x="3861" y="9759"/>
                    <a:pt x="3983" y="9759"/>
                  </a:cubicBezTo>
                  <a:cubicBezTo>
                    <a:pt x="5047" y="9455"/>
                    <a:pt x="5138" y="7115"/>
                    <a:pt x="4287" y="4349"/>
                  </a:cubicBezTo>
                  <a:cubicBezTo>
                    <a:pt x="3861" y="3042"/>
                    <a:pt x="3344" y="1917"/>
                    <a:pt x="2706" y="1096"/>
                  </a:cubicBezTo>
                  <a:cubicBezTo>
                    <a:pt x="2158" y="392"/>
                    <a:pt x="1610" y="1"/>
                    <a:pt x="11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8" name="Google Shape;2668;p82"/>
            <p:cNvSpPr/>
            <p:nvPr/>
          </p:nvSpPr>
          <p:spPr>
            <a:xfrm>
              <a:off x="8950275" y="1947900"/>
              <a:ext cx="845800" cy="1199900"/>
            </a:xfrm>
            <a:custGeom>
              <a:avLst/>
              <a:gdLst/>
              <a:ahLst/>
              <a:cxnLst/>
              <a:rect l="l" t="t" r="r" b="b"/>
              <a:pathLst>
                <a:path w="33832" h="47996" extrusionOk="0">
                  <a:moveTo>
                    <a:pt x="25168" y="0"/>
                  </a:moveTo>
                  <a:lnTo>
                    <a:pt x="2980" y="26353"/>
                  </a:lnTo>
                  <a:lnTo>
                    <a:pt x="730" y="33040"/>
                  </a:lnTo>
                  <a:lnTo>
                    <a:pt x="1" y="40396"/>
                  </a:lnTo>
                  <a:lnTo>
                    <a:pt x="3223" y="42371"/>
                  </a:lnTo>
                  <a:lnTo>
                    <a:pt x="9363" y="46627"/>
                  </a:lnTo>
                  <a:cubicBezTo>
                    <a:pt x="9363" y="46627"/>
                    <a:pt x="20183" y="47903"/>
                    <a:pt x="20822" y="47995"/>
                  </a:cubicBezTo>
                  <a:cubicBezTo>
                    <a:pt x="20826" y="47995"/>
                    <a:pt x="20829" y="47995"/>
                    <a:pt x="20833" y="47995"/>
                  </a:cubicBezTo>
                  <a:cubicBezTo>
                    <a:pt x="21436" y="47995"/>
                    <a:pt x="19454" y="43010"/>
                    <a:pt x="19454" y="43010"/>
                  </a:cubicBezTo>
                  <a:lnTo>
                    <a:pt x="19728" y="35897"/>
                  </a:lnTo>
                  <a:cubicBezTo>
                    <a:pt x="19728" y="35897"/>
                    <a:pt x="21920" y="36058"/>
                    <a:pt x="24313" y="36058"/>
                  </a:cubicBezTo>
                  <a:cubicBezTo>
                    <a:pt x="26454" y="36058"/>
                    <a:pt x="28755" y="35929"/>
                    <a:pt x="29789" y="35441"/>
                  </a:cubicBezTo>
                  <a:cubicBezTo>
                    <a:pt x="32403" y="34073"/>
                    <a:pt x="33102" y="32493"/>
                    <a:pt x="32099" y="22523"/>
                  </a:cubicBezTo>
                  <a:cubicBezTo>
                    <a:pt x="32038" y="21702"/>
                    <a:pt x="33831" y="21277"/>
                    <a:pt x="33588" y="19818"/>
                  </a:cubicBezTo>
                  <a:cubicBezTo>
                    <a:pt x="33314" y="18389"/>
                    <a:pt x="30518" y="14012"/>
                    <a:pt x="29941" y="11915"/>
                  </a:cubicBezTo>
                  <a:cubicBezTo>
                    <a:pt x="27904" y="4286"/>
                    <a:pt x="25168" y="0"/>
                    <a:pt x="25168" y="0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2669;p82"/>
            <p:cNvSpPr/>
            <p:nvPr/>
          </p:nvSpPr>
          <p:spPr>
            <a:xfrm>
              <a:off x="8539950" y="1676500"/>
              <a:ext cx="1168575" cy="1118750"/>
            </a:xfrm>
            <a:custGeom>
              <a:avLst/>
              <a:gdLst/>
              <a:ahLst/>
              <a:cxnLst/>
              <a:rect l="l" t="t" r="r" b="b"/>
              <a:pathLst>
                <a:path w="46743" h="44750" extrusionOk="0">
                  <a:moveTo>
                    <a:pt x="35564" y="1"/>
                  </a:moveTo>
                  <a:cubicBezTo>
                    <a:pt x="33742" y="1"/>
                    <a:pt x="31936" y="537"/>
                    <a:pt x="30487" y="1646"/>
                  </a:cubicBezTo>
                  <a:cubicBezTo>
                    <a:pt x="29175" y="1505"/>
                    <a:pt x="27900" y="1437"/>
                    <a:pt x="26667" y="1437"/>
                  </a:cubicBezTo>
                  <a:cubicBezTo>
                    <a:pt x="13781" y="1437"/>
                    <a:pt x="5358" y="8845"/>
                    <a:pt x="5441" y="17999"/>
                  </a:cubicBezTo>
                  <a:cubicBezTo>
                    <a:pt x="0" y="25659"/>
                    <a:pt x="6201" y="34139"/>
                    <a:pt x="16870" y="44717"/>
                  </a:cubicBezTo>
                  <a:cubicBezTo>
                    <a:pt x="17514" y="44736"/>
                    <a:pt x="18158" y="44749"/>
                    <a:pt x="18801" y="44749"/>
                  </a:cubicBezTo>
                  <a:cubicBezTo>
                    <a:pt x="24347" y="44749"/>
                    <a:pt x="29775" y="43730"/>
                    <a:pt x="33861" y="36267"/>
                  </a:cubicBezTo>
                  <a:cubicBezTo>
                    <a:pt x="33861" y="36267"/>
                    <a:pt x="30548" y="31039"/>
                    <a:pt x="33952" y="27999"/>
                  </a:cubicBezTo>
                  <a:cubicBezTo>
                    <a:pt x="34737" y="27317"/>
                    <a:pt x="35461" y="27054"/>
                    <a:pt x="36112" y="27054"/>
                  </a:cubicBezTo>
                  <a:cubicBezTo>
                    <a:pt x="38333" y="27054"/>
                    <a:pt x="39697" y="30127"/>
                    <a:pt x="39697" y="30127"/>
                  </a:cubicBezTo>
                  <a:cubicBezTo>
                    <a:pt x="40149" y="30839"/>
                    <a:pt x="40620" y="31264"/>
                    <a:pt x="41112" y="31264"/>
                  </a:cubicBezTo>
                  <a:cubicBezTo>
                    <a:pt x="41480" y="31264"/>
                    <a:pt x="41860" y="31025"/>
                    <a:pt x="42250" y="30492"/>
                  </a:cubicBezTo>
                  <a:cubicBezTo>
                    <a:pt x="37265" y="20248"/>
                    <a:pt x="43040" y="13713"/>
                    <a:pt x="43040" y="13713"/>
                  </a:cubicBezTo>
                  <a:cubicBezTo>
                    <a:pt x="46742" y="4916"/>
                    <a:pt x="41082" y="1"/>
                    <a:pt x="3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0" name="Google Shape;2670;p82"/>
            <p:cNvSpPr/>
            <p:nvPr/>
          </p:nvSpPr>
          <p:spPr>
            <a:xfrm>
              <a:off x="9381900" y="2581625"/>
              <a:ext cx="107925" cy="49425"/>
            </a:xfrm>
            <a:custGeom>
              <a:avLst/>
              <a:gdLst/>
              <a:ahLst/>
              <a:cxnLst/>
              <a:rect l="l" t="t" r="r" b="b"/>
              <a:pathLst>
                <a:path w="4317" h="1977" extrusionOk="0">
                  <a:moveTo>
                    <a:pt x="304" y="1"/>
                  </a:moveTo>
                  <a:lnTo>
                    <a:pt x="1" y="183"/>
                  </a:lnTo>
                  <a:cubicBezTo>
                    <a:pt x="31" y="244"/>
                    <a:pt x="1125" y="1977"/>
                    <a:pt x="3739" y="1977"/>
                  </a:cubicBezTo>
                  <a:cubicBezTo>
                    <a:pt x="3952" y="1977"/>
                    <a:pt x="4134" y="1916"/>
                    <a:pt x="4317" y="1916"/>
                  </a:cubicBezTo>
                  <a:lnTo>
                    <a:pt x="4286" y="1551"/>
                  </a:lnTo>
                  <a:cubicBezTo>
                    <a:pt x="4083" y="1571"/>
                    <a:pt x="3889" y="1580"/>
                    <a:pt x="3703" y="1580"/>
                  </a:cubicBezTo>
                  <a:cubicBezTo>
                    <a:pt x="1303" y="1580"/>
                    <a:pt x="333" y="57"/>
                    <a:pt x="304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1" name="Google Shape;2671;p82"/>
            <p:cNvSpPr/>
            <p:nvPr/>
          </p:nvSpPr>
          <p:spPr>
            <a:xfrm>
              <a:off x="9431300" y="2751850"/>
              <a:ext cx="16725" cy="95775"/>
            </a:xfrm>
            <a:custGeom>
              <a:avLst/>
              <a:gdLst/>
              <a:ahLst/>
              <a:cxnLst/>
              <a:rect l="l" t="t" r="r" b="b"/>
              <a:pathLst>
                <a:path w="669" h="3831" extrusionOk="0">
                  <a:moveTo>
                    <a:pt x="395" y="1"/>
                  </a:moveTo>
                  <a:lnTo>
                    <a:pt x="0" y="31"/>
                  </a:lnTo>
                  <a:lnTo>
                    <a:pt x="274" y="3830"/>
                  </a:lnTo>
                  <a:lnTo>
                    <a:pt x="669" y="3800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2" name="Google Shape;2672;p82"/>
            <p:cNvSpPr/>
            <p:nvPr/>
          </p:nvSpPr>
          <p:spPr>
            <a:xfrm>
              <a:off x="9393300" y="2395450"/>
              <a:ext cx="66900" cy="148975"/>
            </a:xfrm>
            <a:custGeom>
              <a:avLst/>
              <a:gdLst/>
              <a:ahLst/>
              <a:cxnLst/>
              <a:rect l="l" t="t" r="r" b="b"/>
              <a:pathLst>
                <a:path w="2676" h="5959" extrusionOk="0">
                  <a:moveTo>
                    <a:pt x="2311" y="1"/>
                  </a:moveTo>
                  <a:cubicBezTo>
                    <a:pt x="669" y="183"/>
                    <a:pt x="61" y="1399"/>
                    <a:pt x="31" y="2493"/>
                  </a:cubicBezTo>
                  <a:cubicBezTo>
                    <a:pt x="0" y="3983"/>
                    <a:pt x="1003" y="5715"/>
                    <a:pt x="2645" y="5959"/>
                  </a:cubicBezTo>
                  <a:lnTo>
                    <a:pt x="2675" y="5563"/>
                  </a:lnTo>
                  <a:cubicBezTo>
                    <a:pt x="1247" y="5351"/>
                    <a:pt x="365" y="3800"/>
                    <a:pt x="396" y="2493"/>
                  </a:cubicBezTo>
                  <a:cubicBezTo>
                    <a:pt x="456" y="1278"/>
                    <a:pt x="1155" y="487"/>
                    <a:pt x="2341" y="366"/>
                  </a:cubicBezTo>
                  <a:lnTo>
                    <a:pt x="2311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3" name="Google Shape;2673;p82"/>
            <p:cNvSpPr/>
            <p:nvPr/>
          </p:nvSpPr>
          <p:spPr>
            <a:xfrm>
              <a:off x="9412300" y="2487950"/>
              <a:ext cx="88925" cy="27600"/>
            </a:xfrm>
            <a:custGeom>
              <a:avLst/>
              <a:gdLst/>
              <a:ahLst/>
              <a:cxnLst/>
              <a:rect l="l" t="t" r="r" b="b"/>
              <a:pathLst>
                <a:path w="3557" h="1104" extrusionOk="0">
                  <a:moveTo>
                    <a:pt x="1720" y="0"/>
                  </a:moveTo>
                  <a:cubicBezTo>
                    <a:pt x="1653" y="0"/>
                    <a:pt x="1586" y="3"/>
                    <a:pt x="1520" y="9"/>
                  </a:cubicBezTo>
                  <a:cubicBezTo>
                    <a:pt x="547" y="131"/>
                    <a:pt x="31" y="800"/>
                    <a:pt x="0" y="860"/>
                  </a:cubicBezTo>
                  <a:lnTo>
                    <a:pt x="304" y="1073"/>
                  </a:lnTo>
                  <a:cubicBezTo>
                    <a:pt x="304" y="1073"/>
                    <a:pt x="760" y="465"/>
                    <a:pt x="1551" y="404"/>
                  </a:cubicBezTo>
                  <a:cubicBezTo>
                    <a:pt x="1609" y="398"/>
                    <a:pt x="1667" y="395"/>
                    <a:pt x="1726" y="395"/>
                  </a:cubicBezTo>
                  <a:cubicBezTo>
                    <a:pt x="2250" y="395"/>
                    <a:pt x="2797" y="639"/>
                    <a:pt x="3344" y="1103"/>
                  </a:cubicBezTo>
                  <a:lnTo>
                    <a:pt x="3557" y="800"/>
                  </a:lnTo>
                  <a:cubicBezTo>
                    <a:pt x="2954" y="252"/>
                    <a:pt x="2327" y="0"/>
                    <a:pt x="172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4" name="Google Shape;2674;p82"/>
            <p:cNvSpPr/>
            <p:nvPr/>
          </p:nvSpPr>
          <p:spPr>
            <a:xfrm>
              <a:off x="7859075" y="3247150"/>
              <a:ext cx="1477250" cy="1412625"/>
            </a:xfrm>
            <a:custGeom>
              <a:avLst/>
              <a:gdLst/>
              <a:ahLst/>
              <a:cxnLst/>
              <a:rect l="l" t="t" r="r" b="b"/>
              <a:pathLst>
                <a:path w="59090" h="56505" extrusionOk="0">
                  <a:moveTo>
                    <a:pt x="29273" y="1"/>
                  </a:moveTo>
                  <a:cubicBezTo>
                    <a:pt x="24594" y="1"/>
                    <a:pt x="20700" y="493"/>
                    <a:pt x="20700" y="493"/>
                  </a:cubicBezTo>
                  <a:cubicBezTo>
                    <a:pt x="20700" y="493"/>
                    <a:pt x="1" y="42925"/>
                    <a:pt x="9575" y="52652"/>
                  </a:cubicBezTo>
                  <a:cubicBezTo>
                    <a:pt x="12317" y="55446"/>
                    <a:pt x="16330" y="56504"/>
                    <a:pt x="20998" y="56504"/>
                  </a:cubicBezTo>
                  <a:cubicBezTo>
                    <a:pt x="32581" y="56504"/>
                    <a:pt x="48196" y="49988"/>
                    <a:pt x="58421" y="47302"/>
                  </a:cubicBezTo>
                  <a:cubicBezTo>
                    <a:pt x="59090" y="44050"/>
                    <a:pt x="57661" y="36512"/>
                    <a:pt x="56658" y="34171"/>
                  </a:cubicBezTo>
                  <a:cubicBezTo>
                    <a:pt x="54268" y="34108"/>
                    <a:pt x="51804" y="34075"/>
                    <a:pt x="49302" y="34075"/>
                  </a:cubicBezTo>
                  <a:cubicBezTo>
                    <a:pt x="43308" y="34075"/>
                    <a:pt x="37096" y="34268"/>
                    <a:pt x="31156" y="34718"/>
                  </a:cubicBezTo>
                  <a:cubicBezTo>
                    <a:pt x="37296" y="25356"/>
                    <a:pt x="44044" y="13958"/>
                    <a:pt x="45047" y="7605"/>
                  </a:cubicBezTo>
                  <a:cubicBezTo>
                    <a:pt x="46053" y="1234"/>
                    <a:pt x="36680" y="1"/>
                    <a:pt x="2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5" name="Google Shape;2675;p82"/>
            <p:cNvSpPr/>
            <p:nvPr/>
          </p:nvSpPr>
          <p:spPr>
            <a:xfrm>
              <a:off x="10476900" y="2636450"/>
              <a:ext cx="456725" cy="733975"/>
            </a:xfrm>
            <a:custGeom>
              <a:avLst/>
              <a:gdLst/>
              <a:ahLst/>
              <a:cxnLst/>
              <a:rect l="l" t="t" r="r" b="b"/>
              <a:pathLst>
                <a:path w="18269" h="29359" extrusionOk="0">
                  <a:moveTo>
                    <a:pt x="11549" y="1"/>
                  </a:moveTo>
                  <a:cubicBezTo>
                    <a:pt x="10940" y="1"/>
                    <a:pt x="10296" y="392"/>
                    <a:pt x="9910" y="1334"/>
                  </a:cubicBezTo>
                  <a:lnTo>
                    <a:pt x="4104" y="15772"/>
                  </a:lnTo>
                  <a:lnTo>
                    <a:pt x="3800" y="13370"/>
                  </a:lnTo>
                  <a:cubicBezTo>
                    <a:pt x="3800" y="13370"/>
                    <a:pt x="4378" y="12003"/>
                    <a:pt x="4864" y="10361"/>
                  </a:cubicBezTo>
                  <a:cubicBezTo>
                    <a:pt x="5350" y="8750"/>
                    <a:pt x="3770" y="8021"/>
                    <a:pt x="3770" y="8021"/>
                  </a:cubicBezTo>
                  <a:cubicBezTo>
                    <a:pt x="3770" y="8021"/>
                    <a:pt x="943" y="11638"/>
                    <a:pt x="578" y="12337"/>
                  </a:cubicBezTo>
                  <a:cubicBezTo>
                    <a:pt x="183" y="13066"/>
                    <a:pt x="1" y="17595"/>
                    <a:pt x="183" y="18872"/>
                  </a:cubicBezTo>
                  <a:cubicBezTo>
                    <a:pt x="365" y="20179"/>
                    <a:pt x="3527" y="27322"/>
                    <a:pt x="3527" y="27322"/>
                  </a:cubicBezTo>
                  <a:lnTo>
                    <a:pt x="13436" y="29359"/>
                  </a:lnTo>
                  <a:cubicBezTo>
                    <a:pt x="13436" y="29359"/>
                    <a:pt x="16141" y="24951"/>
                    <a:pt x="17205" y="21668"/>
                  </a:cubicBezTo>
                  <a:cubicBezTo>
                    <a:pt x="18269" y="18386"/>
                    <a:pt x="17965" y="16197"/>
                    <a:pt x="17965" y="16197"/>
                  </a:cubicBezTo>
                  <a:cubicBezTo>
                    <a:pt x="17857" y="14535"/>
                    <a:pt x="17301" y="13819"/>
                    <a:pt x="16274" y="13819"/>
                  </a:cubicBezTo>
                  <a:cubicBezTo>
                    <a:pt x="16137" y="13819"/>
                    <a:pt x="15991" y="13832"/>
                    <a:pt x="15837" y="13857"/>
                  </a:cubicBezTo>
                  <a:cubicBezTo>
                    <a:pt x="16152" y="11480"/>
                    <a:pt x="15469" y="10318"/>
                    <a:pt x="13864" y="10318"/>
                  </a:cubicBezTo>
                  <a:cubicBezTo>
                    <a:pt x="13765" y="10318"/>
                    <a:pt x="13663" y="10322"/>
                    <a:pt x="13557" y="10331"/>
                  </a:cubicBezTo>
                  <a:cubicBezTo>
                    <a:pt x="13684" y="8532"/>
                    <a:pt x="13473" y="7641"/>
                    <a:pt x="12096" y="7641"/>
                  </a:cubicBezTo>
                  <a:cubicBezTo>
                    <a:pt x="11821" y="7641"/>
                    <a:pt x="11500" y="7676"/>
                    <a:pt x="11126" y="7747"/>
                  </a:cubicBezTo>
                  <a:lnTo>
                    <a:pt x="12919" y="2550"/>
                  </a:lnTo>
                  <a:cubicBezTo>
                    <a:pt x="13490" y="1102"/>
                    <a:pt x="12570" y="1"/>
                    <a:pt x="11549" y="1"/>
                  </a:cubicBezTo>
                  <a:close/>
                </a:path>
              </a:pathLst>
            </a:custGeom>
            <a:solidFill>
              <a:srgbClr val="EFA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6" name="Google Shape;2676;p82"/>
            <p:cNvSpPr/>
            <p:nvPr/>
          </p:nvSpPr>
          <p:spPr>
            <a:xfrm>
              <a:off x="10548325" y="3029200"/>
              <a:ext cx="35000" cy="71475"/>
            </a:xfrm>
            <a:custGeom>
              <a:avLst/>
              <a:gdLst/>
              <a:ahLst/>
              <a:cxnLst/>
              <a:rect l="l" t="t" r="r" b="b"/>
              <a:pathLst>
                <a:path w="1400" h="2859" extrusionOk="0">
                  <a:moveTo>
                    <a:pt x="1065" y="1"/>
                  </a:moveTo>
                  <a:lnTo>
                    <a:pt x="1" y="2737"/>
                  </a:lnTo>
                  <a:lnTo>
                    <a:pt x="366" y="2858"/>
                  </a:lnTo>
                  <a:lnTo>
                    <a:pt x="1399" y="122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7" name="Google Shape;2677;p82"/>
            <p:cNvSpPr/>
            <p:nvPr/>
          </p:nvSpPr>
          <p:spPr>
            <a:xfrm>
              <a:off x="10704125" y="2828600"/>
              <a:ext cx="55475" cy="139850"/>
            </a:xfrm>
            <a:custGeom>
              <a:avLst/>
              <a:gdLst/>
              <a:ahLst/>
              <a:cxnLst/>
              <a:rect l="l" t="t" r="r" b="b"/>
              <a:pathLst>
                <a:path w="2219" h="5594" extrusionOk="0">
                  <a:moveTo>
                    <a:pt x="1885" y="0"/>
                  </a:moveTo>
                  <a:lnTo>
                    <a:pt x="0" y="5472"/>
                  </a:lnTo>
                  <a:lnTo>
                    <a:pt x="334" y="5593"/>
                  </a:lnTo>
                  <a:lnTo>
                    <a:pt x="2219" y="122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8" name="Google Shape;2678;p82"/>
            <p:cNvSpPr/>
            <p:nvPr/>
          </p:nvSpPr>
          <p:spPr>
            <a:xfrm>
              <a:off x="10786175" y="2892425"/>
              <a:ext cx="33475" cy="98825"/>
            </a:xfrm>
            <a:custGeom>
              <a:avLst/>
              <a:gdLst/>
              <a:ahLst/>
              <a:cxnLst/>
              <a:rect l="l" t="t" r="r" b="b"/>
              <a:pathLst>
                <a:path w="1339" h="3953" extrusionOk="0">
                  <a:moveTo>
                    <a:pt x="943" y="1"/>
                  </a:moveTo>
                  <a:lnTo>
                    <a:pt x="1" y="3861"/>
                  </a:lnTo>
                  <a:lnTo>
                    <a:pt x="366" y="3952"/>
                  </a:lnTo>
                  <a:lnTo>
                    <a:pt x="1338" y="122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9" name="Google Shape;2679;p82"/>
            <p:cNvSpPr/>
            <p:nvPr/>
          </p:nvSpPr>
          <p:spPr>
            <a:xfrm>
              <a:off x="10860650" y="2981325"/>
              <a:ext cx="15975" cy="38025"/>
            </a:xfrm>
            <a:custGeom>
              <a:avLst/>
              <a:gdLst/>
              <a:ahLst/>
              <a:cxnLst/>
              <a:rect l="l" t="t" r="r" b="b"/>
              <a:pathLst>
                <a:path w="639" h="1521" extrusionOk="0">
                  <a:moveTo>
                    <a:pt x="244" y="1"/>
                  </a:moveTo>
                  <a:lnTo>
                    <a:pt x="1" y="1460"/>
                  </a:lnTo>
                  <a:lnTo>
                    <a:pt x="365" y="1521"/>
                  </a:lnTo>
                  <a:lnTo>
                    <a:pt x="639" y="6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0" name="Google Shape;2680;p82"/>
            <p:cNvSpPr/>
            <p:nvPr/>
          </p:nvSpPr>
          <p:spPr>
            <a:xfrm>
              <a:off x="10496675" y="3251150"/>
              <a:ext cx="352600" cy="174750"/>
            </a:xfrm>
            <a:custGeom>
              <a:avLst/>
              <a:gdLst/>
              <a:ahLst/>
              <a:cxnLst/>
              <a:rect l="l" t="t" r="r" b="b"/>
              <a:pathLst>
                <a:path w="14104" h="6990" extrusionOk="0">
                  <a:moveTo>
                    <a:pt x="2929" y="1"/>
                  </a:moveTo>
                  <a:cubicBezTo>
                    <a:pt x="2286" y="1"/>
                    <a:pt x="1774" y="57"/>
                    <a:pt x="1459" y="181"/>
                  </a:cubicBezTo>
                  <a:cubicBezTo>
                    <a:pt x="851" y="880"/>
                    <a:pt x="0" y="4163"/>
                    <a:pt x="0" y="4163"/>
                  </a:cubicBezTo>
                  <a:lnTo>
                    <a:pt x="13617" y="6989"/>
                  </a:lnTo>
                  <a:cubicBezTo>
                    <a:pt x="13617" y="6989"/>
                    <a:pt x="14104" y="3281"/>
                    <a:pt x="13800" y="2764"/>
                  </a:cubicBezTo>
                  <a:cubicBezTo>
                    <a:pt x="12336" y="1351"/>
                    <a:pt x="6073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1" name="Google Shape;2681;p82"/>
            <p:cNvSpPr/>
            <p:nvPr/>
          </p:nvSpPr>
          <p:spPr>
            <a:xfrm>
              <a:off x="8254225" y="2928400"/>
              <a:ext cx="1815400" cy="2166975"/>
            </a:xfrm>
            <a:custGeom>
              <a:avLst/>
              <a:gdLst/>
              <a:ahLst/>
              <a:cxnLst/>
              <a:rect l="l" t="t" r="r" b="b"/>
              <a:pathLst>
                <a:path w="72616" h="86679" extrusionOk="0">
                  <a:moveTo>
                    <a:pt x="29877" y="0"/>
                  </a:moveTo>
                  <a:cubicBezTo>
                    <a:pt x="29216" y="0"/>
                    <a:pt x="28547" y="7"/>
                    <a:pt x="27873" y="21"/>
                  </a:cubicBezTo>
                  <a:cubicBezTo>
                    <a:pt x="27873" y="21"/>
                    <a:pt x="9848" y="3820"/>
                    <a:pt x="4894" y="13243"/>
                  </a:cubicBezTo>
                  <a:cubicBezTo>
                    <a:pt x="0" y="22726"/>
                    <a:pt x="11551" y="86678"/>
                    <a:pt x="11551" y="86678"/>
                  </a:cubicBezTo>
                  <a:lnTo>
                    <a:pt x="70154" y="86678"/>
                  </a:lnTo>
                  <a:cubicBezTo>
                    <a:pt x="70154" y="86678"/>
                    <a:pt x="66172" y="60143"/>
                    <a:pt x="66871" y="53487"/>
                  </a:cubicBezTo>
                  <a:cubicBezTo>
                    <a:pt x="68573" y="36921"/>
                    <a:pt x="72616" y="17042"/>
                    <a:pt x="68147" y="12726"/>
                  </a:cubicBezTo>
                  <a:cubicBezTo>
                    <a:pt x="61886" y="6677"/>
                    <a:pt x="47174" y="1328"/>
                    <a:pt x="47174" y="1328"/>
                  </a:cubicBezTo>
                  <a:cubicBezTo>
                    <a:pt x="47174" y="1328"/>
                    <a:pt x="39316" y="0"/>
                    <a:pt x="29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2" name="Google Shape;2682;p82"/>
            <p:cNvSpPr/>
            <p:nvPr/>
          </p:nvSpPr>
          <p:spPr>
            <a:xfrm>
              <a:off x="8346925" y="3659150"/>
              <a:ext cx="128450" cy="1000800"/>
            </a:xfrm>
            <a:custGeom>
              <a:avLst/>
              <a:gdLst/>
              <a:ahLst/>
              <a:cxnLst/>
              <a:rect l="l" t="t" r="r" b="b"/>
              <a:pathLst>
                <a:path w="5138" h="40032" extrusionOk="0">
                  <a:moveTo>
                    <a:pt x="396" y="1"/>
                  </a:moveTo>
                  <a:lnTo>
                    <a:pt x="1" y="62"/>
                  </a:lnTo>
                  <a:cubicBezTo>
                    <a:pt x="700" y="12220"/>
                    <a:pt x="2979" y="28512"/>
                    <a:pt x="4773" y="40032"/>
                  </a:cubicBezTo>
                  <a:lnTo>
                    <a:pt x="5137" y="39941"/>
                  </a:lnTo>
                  <a:cubicBezTo>
                    <a:pt x="3344" y="28421"/>
                    <a:pt x="1064" y="12159"/>
                    <a:pt x="396" y="1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3" name="Google Shape;2683;p82"/>
            <p:cNvSpPr/>
            <p:nvPr/>
          </p:nvSpPr>
          <p:spPr>
            <a:xfrm>
              <a:off x="9701825" y="3224150"/>
              <a:ext cx="1147450" cy="1453925"/>
            </a:xfrm>
            <a:custGeom>
              <a:avLst/>
              <a:gdLst/>
              <a:ahLst/>
              <a:cxnLst/>
              <a:rect l="l" t="t" r="r" b="b"/>
              <a:pathLst>
                <a:path w="45898" h="58157" extrusionOk="0">
                  <a:moveTo>
                    <a:pt x="8049" y="1"/>
                  </a:moveTo>
                  <a:cubicBezTo>
                    <a:pt x="1039" y="1"/>
                    <a:pt x="0" y="31079"/>
                    <a:pt x="0" y="31079"/>
                  </a:cubicBezTo>
                  <a:cubicBezTo>
                    <a:pt x="0" y="31079"/>
                    <a:pt x="20381" y="58157"/>
                    <a:pt x="32644" y="58157"/>
                  </a:cubicBezTo>
                  <a:cubicBezTo>
                    <a:pt x="32964" y="58157"/>
                    <a:pt x="33279" y="58138"/>
                    <a:pt x="33587" y="58101"/>
                  </a:cubicBezTo>
                  <a:cubicBezTo>
                    <a:pt x="45746" y="56672"/>
                    <a:pt x="45168" y="22173"/>
                    <a:pt x="45898" y="6732"/>
                  </a:cubicBezTo>
                  <a:cubicBezTo>
                    <a:pt x="42908" y="5093"/>
                    <a:pt x="35404" y="3863"/>
                    <a:pt x="32285" y="3863"/>
                  </a:cubicBezTo>
                  <a:cubicBezTo>
                    <a:pt x="32107" y="3863"/>
                    <a:pt x="31942" y="3867"/>
                    <a:pt x="31794" y="3875"/>
                  </a:cubicBezTo>
                  <a:cubicBezTo>
                    <a:pt x="29697" y="9711"/>
                    <a:pt x="27630" y="16003"/>
                    <a:pt x="25836" y="22355"/>
                  </a:cubicBezTo>
                  <a:cubicBezTo>
                    <a:pt x="20669" y="13419"/>
                    <a:pt x="14803" y="4483"/>
                    <a:pt x="10213" y="896"/>
                  </a:cubicBezTo>
                  <a:cubicBezTo>
                    <a:pt x="9435" y="281"/>
                    <a:pt x="8715" y="1"/>
                    <a:pt x="8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4" name="Google Shape;2684;p82"/>
            <p:cNvSpPr/>
            <p:nvPr/>
          </p:nvSpPr>
          <p:spPr>
            <a:xfrm>
              <a:off x="9739800" y="4047450"/>
              <a:ext cx="188475" cy="221175"/>
            </a:xfrm>
            <a:custGeom>
              <a:avLst/>
              <a:gdLst/>
              <a:ahLst/>
              <a:cxnLst/>
              <a:rect l="l" t="t" r="r" b="b"/>
              <a:pathLst>
                <a:path w="7539" h="8847" extrusionOk="0">
                  <a:moveTo>
                    <a:pt x="274" y="1"/>
                  </a:moveTo>
                  <a:lnTo>
                    <a:pt x="1" y="244"/>
                  </a:lnTo>
                  <a:lnTo>
                    <a:pt x="7265" y="8846"/>
                  </a:lnTo>
                  <a:lnTo>
                    <a:pt x="7539" y="860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5" name="Google Shape;2685;p82"/>
            <p:cNvSpPr/>
            <p:nvPr/>
          </p:nvSpPr>
          <p:spPr>
            <a:xfrm>
              <a:off x="10343175" y="3779975"/>
              <a:ext cx="189225" cy="316900"/>
            </a:xfrm>
            <a:custGeom>
              <a:avLst/>
              <a:gdLst/>
              <a:ahLst/>
              <a:cxnLst/>
              <a:rect l="l" t="t" r="r" b="b"/>
              <a:pathLst>
                <a:path w="7569" h="12676" extrusionOk="0">
                  <a:moveTo>
                    <a:pt x="334" y="1"/>
                  </a:moveTo>
                  <a:lnTo>
                    <a:pt x="0" y="183"/>
                  </a:lnTo>
                  <a:lnTo>
                    <a:pt x="7234" y="12676"/>
                  </a:lnTo>
                  <a:lnTo>
                    <a:pt x="7569" y="1249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6" name="Google Shape;2686;p82"/>
            <p:cNvSpPr/>
            <p:nvPr/>
          </p:nvSpPr>
          <p:spPr>
            <a:xfrm>
              <a:off x="8910775" y="2835650"/>
              <a:ext cx="564625" cy="152325"/>
            </a:xfrm>
            <a:custGeom>
              <a:avLst/>
              <a:gdLst/>
              <a:ahLst/>
              <a:cxnLst/>
              <a:rect l="l" t="t" r="r" b="b"/>
              <a:pathLst>
                <a:path w="22585" h="6093" extrusionOk="0">
                  <a:moveTo>
                    <a:pt x="6249" y="0"/>
                  </a:moveTo>
                  <a:cubicBezTo>
                    <a:pt x="4574" y="0"/>
                    <a:pt x="3147" y="132"/>
                    <a:pt x="2006" y="418"/>
                  </a:cubicBezTo>
                  <a:lnTo>
                    <a:pt x="0" y="4156"/>
                  </a:lnTo>
                  <a:cubicBezTo>
                    <a:pt x="2875" y="5523"/>
                    <a:pt x="7400" y="6093"/>
                    <a:pt x="13063" y="6093"/>
                  </a:cubicBezTo>
                  <a:cubicBezTo>
                    <a:pt x="15961" y="6093"/>
                    <a:pt x="19158" y="5944"/>
                    <a:pt x="22584" y="5676"/>
                  </a:cubicBezTo>
                  <a:lnTo>
                    <a:pt x="21277" y="1846"/>
                  </a:lnTo>
                  <a:cubicBezTo>
                    <a:pt x="15278" y="702"/>
                    <a:pt x="10107" y="0"/>
                    <a:pt x="6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7" name="Google Shape;2687;p82"/>
            <p:cNvSpPr/>
            <p:nvPr/>
          </p:nvSpPr>
          <p:spPr>
            <a:xfrm>
              <a:off x="9505775" y="2248050"/>
              <a:ext cx="269775" cy="131475"/>
            </a:xfrm>
            <a:custGeom>
              <a:avLst/>
              <a:gdLst/>
              <a:ahLst/>
              <a:cxnLst/>
              <a:rect l="l" t="t" r="r" b="b"/>
              <a:pathLst>
                <a:path w="10791" h="5259" extrusionOk="0">
                  <a:moveTo>
                    <a:pt x="10639" y="0"/>
                  </a:moveTo>
                  <a:lnTo>
                    <a:pt x="0" y="4924"/>
                  </a:lnTo>
                  <a:lnTo>
                    <a:pt x="152" y="5259"/>
                  </a:lnTo>
                  <a:lnTo>
                    <a:pt x="10790" y="335"/>
                  </a:lnTo>
                  <a:lnTo>
                    <a:pt x="1063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8" name="Google Shape;2688;p82"/>
            <p:cNvSpPr/>
            <p:nvPr/>
          </p:nvSpPr>
          <p:spPr>
            <a:xfrm>
              <a:off x="10804425" y="3330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822"/>
                    <a:pt x="243" y="1065"/>
                    <a:pt x="547" y="1065"/>
                  </a:cubicBezTo>
                  <a:cubicBezTo>
                    <a:pt x="821" y="1065"/>
                    <a:pt x="1064" y="822"/>
                    <a:pt x="1064" y="518"/>
                  </a:cubicBezTo>
                  <a:cubicBezTo>
                    <a:pt x="1064" y="244"/>
                    <a:pt x="821" y="1"/>
                    <a:pt x="547" y="1"/>
                  </a:cubicBezTo>
                  <a:close/>
                </a:path>
              </a:pathLst>
            </a:custGeom>
            <a:solidFill>
              <a:srgbClr val="B3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89" name="Google Shape;2689;p82"/>
          <p:cNvGrpSpPr/>
          <p:nvPr/>
        </p:nvGrpSpPr>
        <p:grpSpPr>
          <a:xfrm>
            <a:off x="6251453" y="233297"/>
            <a:ext cx="1224973" cy="1000456"/>
            <a:chOff x="149891" y="166512"/>
            <a:chExt cx="1345680" cy="1020665"/>
          </a:xfrm>
        </p:grpSpPr>
        <p:grpSp>
          <p:nvGrpSpPr>
            <p:cNvPr id="2690" name="Google Shape;2690;p82"/>
            <p:cNvGrpSpPr/>
            <p:nvPr/>
          </p:nvGrpSpPr>
          <p:grpSpPr>
            <a:xfrm>
              <a:off x="149891" y="166512"/>
              <a:ext cx="1298865" cy="1020665"/>
              <a:chOff x="7791450" y="534475"/>
              <a:chExt cx="2408875" cy="1892925"/>
            </a:xfrm>
          </p:grpSpPr>
          <p:sp>
            <p:nvSpPr>
              <p:cNvPr id="2691" name="Google Shape;2691;p82"/>
              <p:cNvSpPr/>
              <p:nvPr/>
            </p:nvSpPr>
            <p:spPr>
              <a:xfrm>
                <a:off x="7982175" y="782975"/>
                <a:ext cx="632250" cy="1103375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44135" extrusionOk="0">
                    <a:moveTo>
                      <a:pt x="17569" y="1"/>
                    </a:moveTo>
                    <a:lnTo>
                      <a:pt x="16384" y="608"/>
                    </a:lnTo>
                    <a:cubicBezTo>
                      <a:pt x="7296" y="5411"/>
                      <a:pt x="1429" y="13952"/>
                      <a:pt x="578" y="23527"/>
                    </a:cubicBezTo>
                    <a:cubicBezTo>
                      <a:pt x="1" y="29910"/>
                      <a:pt x="1916" y="37904"/>
                      <a:pt x="5137" y="42950"/>
                    </a:cubicBezTo>
                    <a:lnTo>
                      <a:pt x="5897" y="44135"/>
                    </a:lnTo>
                    <a:lnTo>
                      <a:pt x="19241" y="35533"/>
                    </a:lnTo>
                    <a:lnTo>
                      <a:pt x="18481" y="34348"/>
                    </a:lnTo>
                    <a:cubicBezTo>
                      <a:pt x="16931" y="31916"/>
                      <a:pt x="15958" y="27873"/>
                      <a:pt x="16232" y="24743"/>
                    </a:cubicBezTo>
                    <a:cubicBezTo>
                      <a:pt x="16657" y="20062"/>
                      <a:pt x="19545" y="15897"/>
                      <a:pt x="23983" y="13587"/>
                    </a:cubicBezTo>
                    <a:lnTo>
                      <a:pt x="25290" y="12888"/>
                    </a:lnTo>
                    <a:lnTo>
                      <a:pt x="17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82"/>
              <p:cNvSpPr/>
              <p:nvPr/>
            </p:nvSpPr>
            <p:spPr>
              <a:xfrm>
                <a:off x="7916075" y="767025"/>
                <a:ext cx="1147450" cy="1389925"/>
              </a:xfrm>
              <a:custGeom>
                <a:avLst/>
                <a:gdLst/>
                <a:ahLst/>
                <a:cxnLst/>
                <a:rect l="l" t="t" r="r" b="b"/>
                <a:pathLst>
                  <a:path w="45898" h="55597" extrusionOk="0">
                    <a:moveTo>
                      <a:pt x="37205" y="0"/>
                    </a:moveTo>
                    <a:cubicBezTo>
                      <a:pt x="13010" y="1338"/>
                      <a:pt x="0" y="26596"/>
                      <a:pt x="14408" y="44013"/>
                    </a:cubicBezTo>
                    <a:cubicBezTo>
                      <a:pt x="21135" y="52005"/>
                      <a:pt x="30147" y="55597"/>
                      <a:pt x="38856" y="55597"/>
                    </a:cubicBezTo>
                    <a:cubicBezTo>
                      <a:pt x="41244" y="55597"/>
                      <a:pt x="43609" y="55327"/>
                      <a:pt x="45898" y="54803"/>
                    </a:cubicBezTo>
                    <a:lnTo>
                      <a:pt x="42463" y="43010"/>
                    </a:lnTo>
                    <a:cubicBezTo>
                      <a:pt x="41149" y="43324"/>
                      <a:pt x="39789" y="43485"/>
                      <a:pt x="38417" y="43485"/>
                    </a:cubicBezTo>
                    <a:cubicBezTo>
                      <a:pt x="33535" y="43485"/>
                      <a:pt x="28491" y="41445"/>
                      <a:pt x="24742" y="36961"/>
                    </a:cubicBezTo>
                    <a:cubicBezTo>
                      <a:pt x="16596" y="27144"/>
                      <a:pt x="23982" y="12888"/>
                      <a:pt x="37569" y="12128"/>
                    </a:cubicBezTo>
                    <a:lnTo>
                      <a:pt x="372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82"/>
              <p:cNvSpPr/>
              <p:nvPr/>
            </p:nvSpPr>
            <p:spPr>
              <a:xfrm>
                <a:off x="9061225" y="824000"/>
                <a:ext cx="519800" cy="509150"/>
              </a:xfrm>
              <a:custGeom>
                <a:avLst/>
                <a:gdLst/>
                <a:ahLst/>
                <a:cxnLst/>
                <a:rect l="l" t="t" r="r" b="b"/>
                <a:pathLst>
                  <a:path w="20792" h="20366" extrusionOk="0">
                    <a:moveTo>
                      <a:pt x="5988" y="1"/>
                    </a:moveTo>
                    <a:lnTo>
                      <a:pt x="1" y="11126"/>
                    </a:lnTo>
                    <a:cubicBezTo>
                      <a:pt x="3587" y="12585"/>
                      <a:pt x="6171" y="15290"/>
                      <a:pt x="8025" y="19424"/>
                    </a:cubicBezTo>
                    <a:cubicBezTo>
                      <a:pt x="8147" y="19728"/>
                      <a:pt x="8268" y="20032"/>
                      <a:pt x="8359" y="20366"/>
                    </a:cubicBezTo>
                    <a:lnTo>
                      <a:pt x="20791" y="16354"/>
                    </a:lnTo>
                    <a:cubicBezTo>
                      <a:pt x="20609" y="15776"/>
                      <a:pt x="20426" y="15199"/>
                      <a:pt x="20183" y="14712"/>
                    </a:cubicBezTo>
                    <a:cubicBezTo>
                      <a:pt x="16870" y="7387"/>
                      <a:pt x="12280" y="2585"/>
                      <a:pt x="59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82"/>
              <p:cNvSpPr/>
              <p:nvPr/>
            </p:nvSpPr>
            <p:spPr>
              <a:xfrm>
                <a:off x="8979150" y="1232825"/>
                <a:ext cx="644425" cy="905825"/>
              </a:xfrm>
              <a:custGeom>
                <a:avLst/>
                <a:gdLst/>
                <a:ahLst/>
                <a:cxnLst/>
                <a:rect l="l" t="t" r="r" b="b"/>
                <a:pathLst>
                  <a:path w="25777" h="36233" extrusionOk="0">
                    <a:moveTo>
                      <a:pt x="24074" y="1"/>
                    </a:moveTo>
                    <a:lnTo>
                      <a:pt x="11642" y="4013"/>
                    </a:lnTo>
                    <a:cubicBezTo>
                      <a:pt x="12615" y="7022"/>
                      <a:pt x="12524" y="11490"/>
                      <a:pt x="11338" y="14773"/>
                    </a:cubicBezTo>
                    <a:cubicBezTo>
                      <a:pt x="9515" y="19910"/>
                      <a:pt x="5077" y="23314"/>
                      <a:pt x="1" y="24469"/>
                    </a:cubicBezTo>
                    <a:lnTo>
                      <a:pt x="3405" y="36232"/>
                    </a:lnTo>
                    <a:cubicBezTo>
                      <a:pt x="12402" y="34135"/>
                      <a:pt x="20244" y="28086"/>
                      <a:pt x="23497" y="19028"/>
                    </a:cubicBezTo>
                    <a:cubicBezTo>
                      <a:pt x="25594" y="13253"/>
                      <a:pt x="25776" y="5320"/>
                      <a:pt x="240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5" name="Google Shape;2695;p82"/>
              <p:cNvSpPr/>
              <p:nvPr/>
            </p:nvSpPr>
            <p:spPr>
              <a:xfrm>
                <a:off x="8846175" y="766525"/>
                <a:ext cx="364775" cy="3356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25" extrusionOk="0">
                    <a:moveTo>
                      <a:pt x="1988" y="1"/>
                    </a:moveTo>
                    <a:cubicBezTo>
                      <a:pt x="1317" y="1"/>
                      <a:pt x="655" y="18"/>
                      <a:pt x="1" y="51"/>
                    </a:cubicBezTo>
                    <a:lnTo>
                      <a:pt x="365" y="12179"/>
                    </a:lnTo>
                    <a:cubicBezTo>
                      <a:pt x="760" y="12155"/>
                      <a:pt x="1159" y="12145"/>
                      <a:pt x="1563" y="12145"/>
                    </a:cubicBezTo>
                    <a:cubicBezTo>
                      <a:pt x="2216" y="12145"/>
                      <a:pt x="2881" y="12171"/>
                      <a:pt x="3557" y="12209"/>
                    </a:cubicBezTo>
                    <a:cubicBezTo>
                      <a:pt x="5411" y="12422"/>
                      <a:pt x="7083" y="12786"/>
                      <a:pt x="8603" y="13425"/>
                    </a:cubicBezTo>
                    <a:lnTo>
                      <a:pt x="14590" y="2300"/>
                    </a:lnTo>
                    <a:cubicBezTo>
                      <a:pt x="11916" y="1206"/>
                      <a:pt x="8967" y="507"/>
                      <a:pt x="5654" y="172"/>
                    </a:cubicBezTo>
                    <a:cubicBezTo>
                      <a:pt x="4407" y="55"/>
                      <a:pt x="3185" y="1"/>
                      <a:pt x="19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6" name="Google Shape;2696;p82"/>
              <p:cNvSpPr/>
              <p:nvPr/>
            </p:nvSpPr>
            <p:spPr>
              <a:xfrm>
                <a:off x="8105275" y="572500"/>
                <a:ext cx="94077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6140" extrusionOk="0">
                    <a:moveTo>
                      <a:pt x="1" y="0"/>
                    </a:moveTo>
                    <a:lnTo>
                      <a:pt x="1" y="760"/>
                    </a:lnTo>
                    <a:lnTo>
                      <a:pt x="2280" y="760"/>
                    </a:lnTo>
                    <a:lnTo>
                      <a:pt x="2280" y="0"/>
                    </a:lnTo>
                    <a:close/>
                    <a:moveTo>
                      <a:pt x="4165" y="0"/>
                    </a:moveTo>
                    <a:lnTo>
                      <a:pt x="4165" y="760"/>
                    </a:lnTo>
                    <a:lnTo>
                      <a:pt x="6445" y="760"/>
                    </a:lnTo>
                    <a:lnTo>
                      <a:pt x="6445" y="0"/>
                    </a:lnTo>
                    <a:close/>
                    <a:moveTo>
                      <a:pt x="8360" y="0"/>
                    </a:moveTo>
                    <a:lnTo>
                      <a:pt x="8360" y="760"/>
                    </a:lnTo>
                    <a:lnTo>
                      <a:pt x="10639" y="760"/>
                    </a:lnTo>
                    <a:lnTo>
                      <a:pt x="10639" y="0"/>
                    </a:lnTo>
                    <a:close/>
                    <a:moveTo>
                      <a:pt x="12524" y="0"/>
                    </a:moveTo>
                    <a:lnTo>
                      <a:pt x="12524" y="760"/>
                    </a:lnTo>
                    <a:lnTo>
                      <a:pt x="14803" y="760"/>
                    </a:lnTo>
                    <a:lnTo>
                      <a:pt x="14803" y="0"/>
                    </a:lnTo>
                    <a:close/>
                    <a:moveTo>
                      <a:pt x="16718" y="0"/>
                    </a:moveTo>
                    <a:lnTo>
                      <a:pt x="16718" y="760"/>
                    </a:lnTo>
                    <a:lnTo>
                      <a:pt x="18998" y="760"/>
                    </a:lnTo>
                    <a:lnTo>
                      <a:pt x="18998" y="0"/>
                    </a:lnTo>
                    <a:close/>
                    <a:moveTo>
                      <a:pt x="20883" y="0"/>
                    </a:moveTo>
                    <a:lnTo>
                      <a:pt x="20883" y="760"/>
                    </a:lnTo>
                    <a:lnTo>
                      <a:pt x="23162" y="760"/>
                    </a:lnTo>
                    <a:lnTo>
                      <a:pt x="23162" y="0"/>
                    </a:lnTo>
                    <a:close/>
                    <a:moveTo>
                      <a:pt x="25077" y="0"/>
                    </a:moveTo>
                    <a:lnTo>
                      <a:pt x="25077" y="760"/>
                    </a:lnTo>
                    <a:lnTo>
                      <a:pt x="27357" y="760"/>
                    </a:lnTo>
                    <a:lnTo>
                      <a:pt x="27357" y="0"/>
                    </a:lnTo>
                    <a:close/>
                    <a:moveTo>
                      <a:pt x="29241" y="0"/>
                    </a:moveTo>
                    <a:lnTo>
                      <a:pt x="29241" y="760"/>
                    </a:lnTo>
                    <a:lnTo>
                      <a:pt x="31521" y="760"/>
                    </a:lnTo>
                    <a:lnTo>
                      <a:pt x="31521" y="0"/>
                    </a:lnTo>
                    <a:close/>
                    <a:moveTo>
                      <a:pt x="33223" y="1216"/>
                    </a:moveTo>
                    <a:lnTo>
                      <a:pt x="32707" y="1733"/>
                    </a:lnTo>
                    <a:lnTo>
                      <a:pt x="34287" y="3344"/>
                    </a:lnTo>
                    <a:lnTo>
                      <a:pt x="34834" y="2796"/>
                    </a:lnTo>
                    <a:lnTo>
                      <a:pt x="33223" y="1216"/>
                    </a:lnTo>
                    <a:close/>
                    <a:moveTo>
                      <a:pt x="36172" y="4134"/>
                    </a:moveTo>
                    <a:lnTo>
                      <a:pt x="35624" y="4681"/>
                    </a:lnTo>
                    <a:lnTo>
                      <a:pt x="37114" y="6140"/>
                    </a:lnTo>
                    <a:lnTo>
                      <a:pt x="37631" y="5623"/>
                    </a:lnTo>
                    <a:lnTo>
                      <a:pt x="36172" y="4134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82"/>
              <p:cNvSpPr/>
              <p:nvPr/>
            </p:nvSpPr>
            <p:spPr>
              <a:xfrm>
                <a:off x="8022450" y="534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40" y="0"/>
                    </a:moveTo>
                    <a:cubicBezTo>
                      <a:pt x="1922" y="0"/>
                      <a:pt x="1904" y="1"/>
                      <a:pt x="1885" y="1"/>
                    </a:cubicBezTo>
                    <a:cubicBezTo>
                      <a:pt x="882" y="1"/>
                      <a:pt x="1" y="883"/>
                      <a:pt x="1" y="1886"/>
                    </a:cubicBezTo>
                    <a:cubicBezTo>
                      <a:pt x="1" y="2919"/>
                      <a:pt x="821" y="3801"/>
                      <a:pt x="1885" y="3801"/>
                    </a:cubicBezTo>
                    <a:cubicBezTo>
                      <a:pt x="2919" y="3801"/>
                      <a:pt x="3800" y="2950"/>
                      <a:pt x="3800" y="1886"/>
                    </a:cubicBezTo>
                    <a:cubicBezTo>
                      <a:pt x="3800" y="840"/>
                      <a:pt x="2978" y="0"/>
                      <a:pt x="1940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82"/>
              <p:cNvSpPr/>
              <p:nvPr/>
            </p:nvSpPr>
            <p:spPr>
              <a:xfrm>
                <a:off x="9470050" y="572500"/>
                <a:ext cx="730275" cy="328275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13131" extrusionOk="0">
                    <a:moveTo>
                      <a:pt x="16080" y="0"/>
                    </a:moveTo>
                    <a:lnTo>
                      <a:pt x="16080" y="760"/>
                    </a:lnTo>
                    <a:lnTo>
                      <a:pt x="18359" y="760"/>
                    </a:lnTo>
                    <a:lnTo>
                      <a:pt x="18359" y="0"/>
                    </a:lnTo>
                    <a:close/>
                    <a:moveTo>
                      <a:pt x="20244" y="0"/>
                    </a:moveTo>
                    <a:lnTo>
                      <a:pt x="20244" y="760"/>
                    </a:lnTo>
                    <a:lnTo>
                      <a:pt x="22524" y="760"/>
                    </a:lnTo>
                    <a:lnTo>
                      <a:pt x="22524" y="0"/>
                    </a:lnTo>
                    <a:close/>
                    <a:moveTo>
                      <a:pt x="24439" y="0"/>
                    </a:moveTo>
                    <a:lnTo>
                      <a:pt x="24439" y="760"/>
                    </a:lnTo>
                    <a:lnTo>
                      <a:pt x="26718" y="760"/>
                    </a:lnTo>
                    <a:lnTo>
                      <a:pt x="26718" y="0"/>
                    </a:lnTo>
                    <a:close/>
                    <a:moveTo>
                      <a:pt x="28572" y="0"/>
                    </a:moveTo>
                    <a:lnTo>
                      <a:pt x="28572" y="760"/>
                    </a:lnTo>
                    <a:lnTo>
                      <a:pt x="29211" y="760"/>
                    </a:lnTo>
                    <a:lnTo>
                      <a:pt x="29211" y="0"/>
                    </a:lnTo>
                    <a:close/>
                    <a:moveTo>
                      <a:pt x="12888" y="0"/>
                    </a:moveTo>
                    <a:lnTo>
                      <a:pt x="11916" y="912"/>
                    </a:lnTo>
                    <a:lnTo>
                      <a:pt x="12463" y="1429"/>
                    </a:lnTo>
                    <a:lnTo>
                      <a:pt x="13192" y="760"/>
                    </a:lnTo>
                    <a:lnTo>
                      <a:pt x="14134" y="760"/>
                    </a:lnTo>
                    <a:lnTo>
                      <a:pt x="14134" y="0"/>
                    </a:lnTo>
                    <a:close/>
                    <a:moveTo>
                      <a:pt x="10609" y="2249"/>
                    </a:moveTo>
                    <a:lnTo>
                      <a:pt x="8967" y="3830"/>
                    </a:lnTo>
                    <a:lnTo>
                      <a:pt x="9484" y="4377"/>
                    </a:lnTo>
                    <a:lnTo>
                      <a:pt x="11125" y="2766"/>
                    </a:lnTo>
                    <a:lnTo>
                      <a:pt x="10609" y="2249"/>
                    </a:lnTo>
                    <a:close/>
                    <a:moveTo>
                      <a:pt x="7599" y="5167"/>
                    </a:moveTo>
                    <a:lnTo>
                      <a:pt x="5958" y="6748"/>
                    </a:lnTo>
                    <a:lnTo>
                      <a:pt x="6505" y="7295"/>
                    </a:lnTo>
                    <a:lnTo>
                      <a:pt x="8116" y="5684"/>
                    </a:lnTo>
                    <a:lnTo>
                      <a:pt x="7599" y="5167"/>
                    </a:lnTo>
                    <a:close/>
                    <a:moveTo>
                      <a:pt x="4590" y="8085"/>
                    </a:moveTo>
                    <a:lnTo>
                      <a:pt x="2949" y="9696"/>
                    </a:lnTo>
                    <a:lnTo>
                      <a:pt x="3496" y="10213"/>
                    </a:lnTo>
                    <a:lnTo>
                      <a:pt x="5137" y="8632"/>
                    </a:lnTo>
                    <a:lnTo>
                      <a:pt x="4590" y="8085"/>
                    </a:lnTo>
                    <a:close/>
                    <a:moveTo>
                      <a:pt x="1642" y="11003"/>
                    </a:moveTo>
                    <a:lnTo>
                      <a:pt x="0" y="12614"/>
                    </a:lnTo>
                    <a:lnTo>
                      <a:pt x="517" y="13131"/>
                    </a:lnTo>
                    <a:lnTo>
                      <a:pt x="2159" y="11550"/>
                    </a:lnTo>
                    <a:lnTo>
                      <a:pt x="1642" y="11003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82"/>
              <p:cNvSpPr/>
              <p:nvPr/>
            </p:nvSpPr>
            <p:spPr>
              <a:xfrm>
                <a:off x="7879600" y="2107475"/>
                <a:ext cx="579050" cy="284975"/>
              </a:xfrm>
              <a:custGeom>
                <a:avLst/>
                <a:gdLst/>
                <a:ahLst/>
                <a:cxnLst/>
                <a:rect l="l" t="t" r="r" b="b"/>
                <a:pathLst>
                  <a:path w="23162" h="11399" extrusionOk="0">
                    <a:moveTo>
                      <a:pt x="22615" y="0"/>
                    </a:moveTo>
                    <a:lnTo>
                      <a:pt x="21034" y="1581"/>
                    </a:lnTo>
                    <a:lnTo>
                      <a:pt x="21551" y="2128"/>
                    </a:lnTo>
                    <a:lnTo>
                      <a:pt x="23162" y="517"/>
                    </a:lnTo>
                    <a:lnTo>
                      <a:pt x="22615" y="0"/>
                    </a:lnTo>
                    <a:close/>
                    <a:moveTo>
                      <a:pt x="19666" y="2918"/>
                    </a:moveTo>
                    <a:lnTo>
                      <a:pt x="18055" y="4529"/>
                    </a:lnTo>
                    <a:lnTo>
                      <a:pt x="18602" y="5046"/>
                    </a:lnTo>
                    <a:lnTo>
                      <a:pt x="20183" y="3465"/>
                    </a:lnTo>
                    <a:lnTo>
                      <a:pt x="19666" y="2918"/>
                    </a:lnTo>
                    <a:close/>
                    <a:moveTo>
                      <a:pt x="16687" y="5897"/>
                    </a:moveTo>
                    <a:lnTo>
                      <a:pt x="15107" y="7477"/>
                    </a:lnTo>
                    <a:lnTo>
                      <a:pt x="15624" y="8025"/>
                    </a:lnTo>
                    <a:lnTo>
                      <a:pt x="17235" y="6414"/>
                    </a:lnTo>
                    <a:lnTo>
                      <a:pt x="16687" y="5897"/>
                    </a:lnTo>
                    <a:close/>
                    <a:moveTo>
                      <a:pt x="13739" y="8845"/>
                    </a:moveTo>
                    <a:lnTo>
                      <a:pt x="12128" y="10456"/>
                    </a:lnTo>
                    <a:lnTo>
                      <a:pt x="12675" y="10973"/>
                    </a:lnTo>
                    <a:lnTo>
                      <a:pt x="14256" y="9392"/>
                    </a:lnTo>
                    <a:lnTo>
                      <a:pt x="13739" y="8845"/>
                    </a:lnTo>
                    <a:close/>
                    <a:moveTo>
                      <a:pt x="0" y="10639"/>
                    </a:moveTo>
                    <a:lnTo>
                      <a:pt x="0" y="11398"/>
                    </a:lnTo>
                    <a:lnTo>
                      <a:pt x="2280" y="11398"/>
                    </a:lnTo>
                    <a:lnTo>
                      <a:pt x="2280" y="10639"/>
                    </a:lnTo>
                    <a:close/>
                    <a:moveTo>
                      <a:pt x="4195" y="10639"/>
                    </a:moveTo>
                    <a:lnTo>
                      <a:pt x="4195" y="11398"/>
                    </a:lnTo>
                    <a:lnTo>
                      <a:pt x="6474" y="11398"/>
                    </a:lnTo>
                    <a:lnTo>
                      <a:pt x="6474" y="10639"/>
                    </a:lnTo>
                    <a:close/>
                    <a:moveTo>
                      <a:pt x="8359" y="10639"/>
                    </a:moveTo>
                    <a:lnTo>
                      <a:pt x="8359" y="11398"/>
                    </a:lnTo>
                    <a:lnTo>
                      <a:pt x="10639" y="11398"/>
                    </a:lnTo>
                    <a:lnTo>
                      <a:pt x="10639" y="10639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82"/>
              <p:cNvSpPr/>
              <p:nvPr/>
            </p:nvSpPr>
            <p:spPr>
              <a:xfrm>
                <a:off x="7791450" y="233240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82" y="0"/>
                      <a:pt x="0" y="882"/>
                      <a:pt x="0" y="1915"/>
                    </a:cubicBezTo>
                    <a:cubicBezTo>
                      <a:pt x="0" y="2918"/>
                      <a:pt x="851" y="3800"/>
                      <a:pt x="1915" y="3800"/>
                    </a:cubicBezTo>
                    <a:cubicBezTo>
                      <a:pt x="2918" y="3800"/>
                      <a:pt x="3800" y="2979"/>
                      <a:pt x="3800" y="1915"/>
                    </a:cubicBezTo>
                    <a:cubicBezTo>
                      <a:pt x="3800" y="882"/>
                      <a:pt x="2979" y="0"/>
                      <a:pt x="191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701" name="Google Shape;2701;p82"/>
            <p:cNvSpPr/>
            <p:nvPr/>
          </p:nvSpPr>
          <p:spPr>
            <a:xfrm>
              <a:off x="1444334" y="166512"/>
              <a:ext cx="51237" cy="51237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40" y="0"/>
                  </a:moveTo>
                  <a:cubicBezTo>
                    <a:pt x="1922" y="0"/>
                    <a:pt x="1904" y="1"/>
                    <a:pt x="1885" y="1"/>
                  </a:cubicBezTo>
                  <a:cubicBezTo>
                    <a:pt x="882" y="1"/>
                    <a:pt x="1" y="883"/>
                    <a:pt x="1" y="1886"/>
                  </a:cubicBezTo>
                  <a:cubicBezTo>
                    <a:pt x="1" y="2919"/>
                    <a:pt x="821" y="3801"/>
                    <a:pt x="1885" y="3801"/>
                  </a:cubicBezTo>
                  <a:cubicBezTo>
                    <a:pt x="2919" y="3801"/>
                    <a:pt x="3800" y="2950"/>
                    <a:pt x="3800" y="1886"/>
                  </a:cubicBezTo>
                  <a:cubicBezTo>
                    <a:pt x="3800" y="840"/>
                    <a:pt x="2978" y="0"/>
                    <a:pt x="1940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6" name="Google Shape;2706;p83"/>
          <p:cNvGrpSpPr/>
          <p:nvPr/>
        </p:nvGrpSpPr>
        <p:grpSpPr>
          <a:xfrm>
            <a:off x="5326140" y="2419261"/>
            <a:ext cx="3770622" cy="2168560"/>
            <a:chOff x="4183346" y="1828287"/>
            <a:chExt cx="4700937" cy="2912382"/>
          </a:xfrm>
        </p:grpSpPr>
        <p:sp>
          <p:nvSpPr>
            <p:cNvPr id="2707" name="Google Shape;2707;p83"/>
            <p:cNvSpPr/>
            <p:nvPr/>
          </p:nvSpPr>
          <p:spPr>
            <a:xfrm>
              <a:off x="7447285" y="2308886"/>
              <a:ext cx="825558" cy="450283"/>
            </a:xfrm>
            <a:custGeom>
              <a:avLst/>
              <a:gdLst/>
              <a:ahLst/>
              <a:cxnLst/>
              <a:rect l="l" t="t" r="r" b="b"/>
              <a:pathLst>
                <a:path w="41637" h="22710" extrusionOk="0">
                  <a:moveTo>
                    <a:pt x="33916" y="0"/>
                  </a:moveTo>
                  <a:cubicBezTo>
                    <a:pt x="29053" y="30"/>
                    <a:pt x="9447" y="10487"/>
                    <a:pt x="8201" y="11398"/>
                  </a:cubicBezTo>
                  <a:cubicBezTo>
                    <a:pt x="1" y="16060"/>
                    <a:pt x="3921" y="22710"/>
                    <a:pt x="8901" y="22710"/>
                  </a:cubicBezTo>
                  <a:cubicBezTo>
                    <a:pt x="9182" y="22710"/>
                    <a:pt x="9466" y="22689"/>
                    <a:pt x="9751" y="22645"/>
                  </a:cubicBezTo>
                  <a:cubicBezTo>
                    <a:pt x="13399" y="22493"/>
                    <a:pt x="32670" y="16140"/>
                    <a:pt x="37594" y="9909"/>
                  </a:cubicBezTo>
                  <a:cubicBezTo>
                    <a:pt x="41637" y="4803"/>
                    <a:pt x="37989" y="61"/>
                    <a:pt x="33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708" name="Google Shape;2708;p83"/>
            <p:cNvGrpSpPr/>
            <p:nvPr/>
          </p:nvGrpSpPr>
          <p:grpSpPr>
            <a:xfrm>
              <a:off x="4183346" y="1887361"/>
              <a:ext cx="4072550" cy="2174069"/>
              <a:chOff x="212370" y="1668445"/>
              <a:chExt cx="4288249" cy="2289217"/>
            </a:xfrm>
          </p:grpSpPr>
          <p:sp>
            <p:nvSpPr>
              <p:cNvPr id="2709" name="Google Shape;2709;p83"/>
              <p:cNvSpPr/>
              <p:nvPr/>
            </p:nvSpPr>
            <p:spPr>
              <a:xfrm>
                <a:off x="920339" y="1997402"/>
                <a:ext cx="3091965" cy="1890809"/>
              </a:xfrm>
              <a:custGeom>
                <a:avLst/>
                <a:gdLst/>
                <a:ahLst/>
                <a:cxnLst/>
                <a:rect l="l" t="t" r="r" b="b"/>
                <a:pathLst>
                  <a:path w="174564" h="106750" extrusionOk="0">
                    <a:moveTo>
                      <a:pt x="3739" y="0"/>
                    </a:moveTo>
                    <a:cubicBezTo>
                      <a:pt x="1672" y="0"/>
                      <a:pt x="1" y="1703"/>
                      <a:pt x="1" y="3770"/>
                    </a:cubicBezTo>
                    <a:lnTo>
                      <a:pt x="1" y="102981"/>
                    </a:lnTo>
                    <a:cubicBezTo>
                      <a:pt x="1" y="105078"/>
                      <a:pt x="1672" y="106750"/>
                      <a:pt x="3739" y="106750"/>
                    </a:cubicBezTo>
                    <a:lnTo>
                      <a:pt x="170825" y="106750"/>
                    </a:lnTo>
                    <a:cubicBezTo>
                      <a:pt x="172861" y="106750"/>
                      <a:pt x="174563" y="105078"/>
                      <a:pt x="174563" y="102981"/>
                    </a:cubicBezTo>
                    <a:lnTo>
                      <a:pt x="174563" y="3770"/>
                    </a:lnTo>
                    <a:cubicBezTo>
                      <a:pt x="174563" y="1703"/>
                      <a:pt x="172891" y="0"/>
                      <a:pt x="1708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0" name="Google Shape;2710;p83"/>
              <p:cNvSpPr/>
              <p:nvPr/>
            </p:nvSpPr>
            <p:spPr>
              <a:xfrm>
                <a:off x="1065174" y="2144380"/>
                <a:ext cx="28012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158149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158149" y="90154"/>
                    </a:lnTo>
                    <a:lnTo>
                      <a:pt x="1581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1" name="Google Shape;2711;p83"/>
              <p:cNvSpPr/>
              <p:nvPr/>
            </p:nvSpPr>
            <p:spPr>
              <a:xfrm>
                <a:off x="2377741" y="2055552"/>
                <a:ext cx="144304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520" extrusionOk="0">
                    <a:moveTo>
                      <a:pt x="7326" y="395"/>
                    </a:moveTo>
                    <a:cubicBezTo>
                      <a:pt x="7539" y="395"/>
                      <a:pt x="7721" y="547"/>
                      <a:pt x="7721" y="760"/>
                    </a:cubicBezTo>
                    <a:cubicBezTo>
                      <a:pt x="7721" y="942"/>
                      <a:pt x="7569" y="1155"/>
                      <a:pt x="7326" y="1155"/>
                    </a:cubicBezTo>
                    <a:lnTo>
                      <a:pt x="730" y="1155"/>
                    </a:lnTo>
                    <a:cubicBezTo>
                      <a:pt x="548" y="1155"/>
                      <a:pt x="335" y="1003"/>
                      <a:pt x="335" y="760"/>
                    </a:cubicBezTo>
                    <a:cubicBezTo>
                      <a:pt x="335" y="578"/>
                      <a:pt x="487" y="395"/>
                      <a:pt x="730" y="395"/>
                    </a:cubicBezTo>
                    <a:close/>
                    <a:moveTo>
                      <a:pt x="76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lnTo>
                      <a:pt x="7387" y="1520"/>
                    </a:lnTo>
                    <a:cubicBezTo>
                      <a:pt x="7782" y="1520"/>
                      <a:pt x="8147" y="1186"/>
                      <a:pt x="8147" y="760"/>
                    </a:cubicBezTo>
                    <a:cubicBezTo>
                      <a:pt x="8147" y="335"/>
                      <a:pt x="7782" y="0"/>
                      <a:pt x="7387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2" name="Google Shape;2712;p83"/>
              <p:cNvSpPr/>
              <p:nvPr/>
            </p:nvSpPr>
            <p:spPr>
              <a:xfrm>
                <a:off x="2527412" y="2055552"/>
                <a:ext cx="28021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20" extrusionOk="0">
                    <a:moveTo>
                      <a:pt x="791" y="395"/>
                    </a:moveTo>
                    <a:cubicBezTo>
                      <a:pt x="1004" y="395"/>
                      <a:pt x="1217" y="547"/>
                      <a:pt x="1217" y="760"/>
                    </a:cubicBezTo>
                    <a:cubicBezTo>
                      <a:pt x="1217" y="942"/>
                      <a:pt x="1004" y="1155"/>
                      <a:pt x="791" y="1155"/>
                    </a:cubicBezTo>
                    <a:cubicBezTo>
                      <a:pt x="548" y="1155"/>
                      <a:pt x="366" y="1003"/>
                      <a:pt x="366" y="760"/>
                    </a:cubicBezTo>
                    <a:cubicBezTo>
                      <a:pt x="366" y="578"/>
                      <a:pt x="548" y="395"/>
                      <a:pt x="791" y="395"/>
                    </a:cubicBezTo>
                    <a:close/>
                    <a:moveTo>
                      <a:pt x="79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91" y="1520"/>
                    </a:cubicBezTo>
                    <a:cubicBezTo>
                      <a:pt x="1217" y="1520"/>
                      <a:pt x="1581" y="1186"/>
                      <a:pt x="1581" y="76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3" name="Google Shape;2713;p83"/>
              <p:cNvSpPr/>
              <p:nvPr/>
            </p:nvSpPr>
            <p:spPr>
              <a:xfrm>
                <a:off x="1300980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4" name="Google Shape;2714;p83"/>
              <p:cNvSpPr/>
              <p:nvPr/>
            </p:nvSpPr>
            <p:spPr>
              <a:xfrm>
                <a:off x="117876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5" name="Google Shape;2715;p83"/>
              <p:cNvSpPr/>
              <p:nvPr/>
            </p:nvSpPr>
            <p:spPr>
              <a:xfrm>
                <a:off x="142319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6" name="Google Shape;2716;p83"/>
              <p:cNvSpPr/>
              <p:nvPr/>
            </p:nvSpPr>
            <p:spPr>
              <a:xfrm>
                <a:off x="1545413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7" name="Google Shape;2717;p83"/>
              <p:cNvSpPr/>
              <p:nvPr/>
            </p:nvSpPr>
            <p:spPr>
              <a:xfrm>
                <a:off x="1667611" y="2144380"/>
                <a:ext cx="7032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8" name="Google Shape;2718;p83"/>
              <p:cNvSpPr/>
              <p:nvPr/>
            </p:nvSpPr>
            <p:spPr>
              <a:xfrm>
                <a:off x="191204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9" name="Google Shape;2719;p83"/>
              <p:cNvSpPr/>
              <p:nvPr/>
            </p:nvSpPr>
            <p:spPr>
              <a:xfrm>
                <a:off x="1790377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0" name="Google Shape;2720;p83"/>
              <p:cNvSpPr/>
              <p:nvPr/>
            </p:nvSpPr>
            <p:spPr>
              <a:xfrm>
                <a:off x="203479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1" name="Google Shape;2721;p83"/>
              <p:cNvSpPr/>
              <p:nvPr/>
            </p:nvSpPr>
            <p:spPr>
              <a:xfrm>
                <a:off x="215700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2" name="Google Shape;2722;p83"/>
              <p:cNvSpPr/>
              <p:nvPr/>
            </p:nvSpPr>
            <p:spPr>
              <a:xfrm>
                <a:off x="2279755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3" name="Google Shape;2723;p83"/>
              <p:cNvSpPr/>
              <p:nvPr/>
            </p:nvSpPr>
            <p:spPr>
              <a:xfrm>
                <a:off x="252365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4" name="Google Shape;2724;p83"/>
              <p:cNvSpPr/>
              <p:nvPr/>
            </p:nvSpPr>
            <p:spPr>
              <a:xfrm>
                <a:off x="2401440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5" name="Google Shape;2725;p83"/>
              <p:cNvSpPr/>
              <p:nvPr/>
            </p:nvSpPr>
            <p:spPr>
              <a:xfrm>
                <a:off x="264640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6" name="Google Shape;2726;p83"/>
              <p:cNvSpPr/>
              <p:nvPr/>
            </p:nvSpPr>
            <p:spPr>
              <a:xfrm>
                <a:off x="2768620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7" name="Google Shape;2727;p83"/>
              <p:cNvSpPr/>
              <p:nvPr/>
            </p:nvSpPr>
            <p:spPr>
              <a:xfrm>
                <a:off x="289028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8" name="Google Shape;2728;p83"/>
              <p:cNvSpPr/>
              <p:nvPr/>
            </p:nvSpPr>
            <p:spPr>
              <a:xfrm>
                <a:off x="3135252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9" name="Google Shape;2729;p83"/>
              <p:cNvSpPr/>
              <p:nvPr/>
            </p:nvSpPr>
            <p:spPr>
              <a:xfrm>
                <a:off x="301303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0" name="Google Shape;2730;p83"/>
              <p:cNvSpPr/>
              <p:nvPr/>
            </p:nvSpPr>
            <p:spPr>
              <a:xfrm>
                <a:off x="325746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1" name="Google Shape;2731;p83"/>
              <p:cNvSpPr/>
              <p:nvPr/>
            </p:nvSpPr>
            <p:spPr>
              <a:xfrm>
                <a:off x="337968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2" name="Google Shape;2732;p83"/>
              <p:cNvSpPr/>
              <p:nvPr/>
            </p:nvSpPr>
            <p:spPr>
              <a:xfrm>
                <a:off x="350243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3" name="Google Shape;2733;p83"/>
              <p:cNvSpPr/>
              <p:nvPr/>
            </p:nvSpPr>
            <p:spPr>
              <a:xfrm>
                <a:off x="362464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4" name="Google Shape;2734;p83"/>
              <p:cNvSpPr/>
              <p:nvPr/>
            </p:nvSpPr>
            <p:spPr>
              <a:xfrm>
                <a:off x="374631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5" name="Google Shape;2735;p83"/>
              <p:cNvSpPr/>
              <p:nvPr/>
            </p:nvSpPr>
            <p:spPr>
              <a:xfrm>
                <a:off x="2034792" y="2451798"/>
                <a:ext cx="6483" cy="29611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6718" extrusionOk="0">
                    <a:moveTo>
                      <a:pt x="1" y="0"/>
                    </a:moveTo>
                    <a:lnTo>
                      <a:pt x="1" y="16718"/>
                    </a:lnTo>
                    <a:lnTo>
                      <a:pt x="366" y="16718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6" name="Google Shape;2736;p83"/>
              <p:cNvSpPr/>
              <p:nvPr/>
            </p:nvSpPr>
            <p:spPr>
              <a:xfrm>
                <a:off x="1984187" y="2501252"/>
                <a:ext cx="107692" cy="198699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8" extrusionOk="0">
                    <a:moveTo>
                      <a:pt x="3043" y="1"/>
                    </a:moveTo>
                    <a:cubicBezTo>
                      <a:pt x="1735" y="1"/>
                      <a:pt x="428" y="107"/>
                      <a:pt x="335" y="309"/>
                    </a:cubicBezTo>
                    <a:cubicBezTo>
                      <a:pt x="153" y="673"/>
                      <a:pt x="1" y="10430"/>
                      <a:pt x="335" y="10886"/>
                    </a:cubicBezTo>
                    <a:cubicBezTo>
                      <a:pt x="484" y="11110"/>
                      <a:pt x="1705" y="11217"/>
                      <a:pt x="2952" y="11217"/>
                    </a:cubicBezTo>
                    <a:cubicBezTo>
                      <a:pt x="4242" y="11217"/>
                      <a:pt x="5560" y="11103"/>
                      <a:pt x="5745" y="10886"/>
                    </a:cubicBezTo>
                    <a:cubicBezTo>
                      <a:pt x="6080" y="10491"/>
                      <a:pt x="6080" y="704"/>
                      <a:pt x="5745" y="309"/>
                    </a:cubicBezTo>
                    <a:cubicBezTo>
                      <a:pt x="5566" y="100"/>
                      <a:pt x="4304" y="1"/>
                      <a:pt x="30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7" name="Google Shape;2737;p83"/>
              <p:cNvSpPr/>
              <p:nvPr/>
            </p:nvSpPr>
            <p:spPr>
              <a:xfrm>
                <a:off x="2523657" y="2295663"/>
                <a:ext cx="7014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5" extrusionOk="0">
                    <a:moveTo>
                      <a:pt x="0" y="1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8" name="Google Shape;2738;p83"/>
              <p:cNvSpPr/>
              <p:nvPr/>
            </p:nvSpPr>
            <p:spPr>
              <a:xfrm>
                <a:off x="2473583" y="2483681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115" y="1"/>
                    </a:moveTo>
                    <a:cubicBezTo>
                      <a:pt x="1786" y="1"/>
                      <a:pt x="429" y="108"/>
                      <a:pt x="335" y="298"/>
                    </a:cubicBezTo>
                    <a:cubicBezTo>
                      <a:pt x="152" y="693"/>
                      <a:pt x="0" y="10450"/>
                      <a:pt x="335" y="10906"/>
                    </a:cubicBezTo>
                    <a:cubicBezTo>
                      <a:pt x="484" y="11130"/>
                      <a:pt x="1705" y="11236"/>
                      <a:pt x="2948" y="11236"/>
                    </a:cubicBezTo>
                    <a:cubicBezTo>
                      <a:pt x="4234" y="11236"/>
                      <a:pt x="5545" y="11122"/>
                      <a:pt x="5715" y="10906"/>
                    </a:cubicBezTo>
                    <a:cubicBezTo>
                      <a:pt x="6079" y="10480"/>
                      <a:pt x="6079" y="723"/>
                      <a:pt x="5715" y="298"/>
                    </a:cubicBezTo>
                    <a:cubicBezTo>
                      <a:pt x="5554" y="93"/>
                      <a:pt x="4346" y="1"/>
                      <a:pt x="3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9" name="Google Shape;2739;p83"/>
              <p:cNvSpPr/>
              <p:nvPr/>
            </p:nvSpPr>
            <p:spPr>
              <a:xfrm>
                <a:off x="1668692" y="2264435"/>
                <a:ext cx="6483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245" extrusionOk="0">
                    <a:moveTo>
                      <a:pt x="1" y="1"/>
                    </a:moveTo>
                    <a:lnTo>
                      <a:pt x="1" y="30244"/>
                    </a:lnTo>
                    <a:lnTo>
                      <a:pt x="365" y="30244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0" name="Google Shape;2740;p83"/>
              <p:cNvSpPr/>
              <p:nvPr/>
            </p:nvSpPr>
            <p:spPr>
              <a:xfrm>
                <a:off x="1618087" y="2452808"/>
                <a:ext cx="107692" cy="1986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7" extrusionOk="0">
                    <a:moveTo>
                      <a:pt x="3039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2" y="673"/>
                      <a:pt x="0" y="10430"/>
                      <a:pt x="335" y="10886"/>
                    </a:cubicBezTo>
                    <a:cubicBezTo>
                      <a:pt x="484" y="11110"/>
                      <a:pt x="1705" y="11216"/>
                      <a:pt x="2948" y="11216"/>
                    </a:cubicBezTo>
                    <a:cubicBezTo>
                      <a:pt x="4235" y="11216"/>
                      <a:pt x="5545" y="11102"/>
                      <a:pt x="5715" y="10886"/>
                    </a:cubicBezTo>
                    <a:cubicBezTo>
                      <a:pt x="6080" y="10491"/>
                      <a:pt x="6080" y="703"/>
                      <a:pt x="5715" y="308"/>
                    </a:cubicBezTo>
                    <a:cubicBezTo>
                      <a:pt x="5551" y="99"/>
                      <a:pt x="4296" y="0"/>
                      <a:pt x="30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1" name="Google Shape;2741;p83"/>
              <p:cNvSpPr/>
              <p:nvPr/>
            </p:nvSpPr>
            <p:spPr>
              <a:xfrm>
                <a:off x="2768620" y="2133080"/>
                <a:ext cx="7014" cy="5356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4" extrusionOk="0">
                    <a:moveTo>
                      <a:pt x="0" y="0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2" name="Google Shape;2742;p83"/>
              <p:cNvSpPr/>
              <p:nvPr/>
            </p:nvSpPr>
            <p:spPr>
              <a:xfrm>
                <a:off x="2717467" y="2321434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069" y="1"/>
                    </a:moveTo>
                    <a:cubicBezTo>
                      <a:pt x="1765" y="1"/>
                      <a:pt x="458" y="107"/>
                      <a:pt x="365" y="309"/>
                    </a:cubicBezTo>
                    <a:cubicBezTo>
                      <a:pt x="152" y="673"/>
                      <a:pt x="1" y="10461"/>
                      <a:pt x="365" y="10917"/>
                    </a:cubicBezTo>
                    <a:cubicBezTo>
                      <a:pt x="512" y="11136"/>
                      <a:pt x="1690" y="11236"/>
                      <a:pt x="2909" y="11236"/>
                    </a:cubicBezTo>
                    <a:cubicBezTo>
                      <a:pt x="4217" y="11236"/>
                      <a:pt x="5572" y="11121"/>
                      <a:pt x="5745" y="10917"/>
                    </a:cubicBezTo>
                    <a:cubicBezTo>
                      <a:pt x="6080" y="10491"/>
                      <a:pt x="6080" y="734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3" name="Google Shape;2743;p83"/>
              <p:cNvSpPr/>
              <p:nvPr/>
            </p:nvSpPr>
            <p:spPr>
              <a:xfrm>
                <a:off x="3379684" y="1820277"/>
                <a:ext cx="7014" cy="34296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63" extrusionOk="0">
                    <a:moveTo>
                      <a:pt x="0" y="0"/>
                    </a:moveTo>
                    <a:lnTo>
                      <a:pt x="0" y="19362"/>
                    </a:lnTo>
                    <a:lnTo>
                      <a:pt x="395" y="19362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4" name="Google Shape;2744;p83"/>
              <p:cNvSpPr/>
              <p:nvPr/>
            </p:nvSpPr>
            <p:spPr>
              <a:xfrm>
                <a:off x="3328530" y="1917660"/>
                <a:ext cx="107692" cy="1523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03" extrusionOk="0">
                    <a:moveTo>
                      <a:pt x="3069" y="0"/>
                    </a:moveTo>
                    <a:cubicBezTo>
                      <a:pt x="1765" y="0"/>
                      <a:pt x="458" y="107"/>
                      <a:pt x="365" y="308"/>
                    </a:cubicBezTo>
                    <a:cubicBezTo>
                      <a:pt x="153" y="673"/>
                      <a:pt x="1" y="7816"/>
                      <a:pt x="365" y="8272"/>
                    </a:cubicBezTo>
                    <a:cubicBezTo>
                      <a:pt x="515" y="8496"/>
                      <a:pt x="1736" y="8602"/>
                      <a:pt x="2979" y="8602"/>
                    </a:cubicBezTo>
                    <a:cubicBezTo>
                      <a:pt x="4265" y="8602"/>
                      <a:pt x="5575" y="8488"/>
                      <a:pt x="5745" y="8272"/>
                    </a:cubicBezTo>
                    <a:cubicBezTo>
                      <a:pt x="6080" y="7876"/>
                      <a:pt x="6080" y="733"/>
                      <a:pt x="5745" y="308"/>
                    </a:cubicBezTo>
                    <a:cubicBezTo>
                      <a:pt x="5581" y="99"/>
                      <a:pt x="4327" y="0"/>
                      <a:pt x="3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5" name="Google Shape;2745;p83"/>
              <p:cNvSpPr/>
              <p:nvPr/>
            </p:nvSpPr>
            <p:spPr>
              <a:xfrm>
                <a:off x="3257468" y="1894563"/>
                <a:ext cx="6483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65" y="19393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6" name="Google Shape;2746;p83"/>
              <p:cNvSpPr/>
              <p:nvPr/>
            </p:nvSpPr>
            <p:spPr>
              <a:xfrm>
                <a:off x="3206863" y="1992354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1" y="0"/>
                    </a:moveTo>
                    <a:cubicBezTo>
                      <a:pt x="1761" y="0"/>
                      <a:pt x="443" y="99"/>
                      <a:pt x="335" y="285"/>
                    </a:cubicBezTo>
                    <a:cubicBezTo>
                      <a:pt x="152" y="681"/>
                      <a:pt x="0" y="7824"/>
                      <a:pt x="335" y="8280"/>
                    </a:cubicBezTo>
                    <a:cubicBezTo>
                      <a:pt x="484" y="8504"/>
                      <a:pt x="1712" y="8610"/>
                      <a:pt x="2963" y="8610"/>
                    </a:cubicBezTo>
                    <a:cubicBezTo>
                      <a:pt x="4257" y="8610"/>
                      <a:pt x="5575" y="8496"/>
                      <a:pt x="5745" y="8280"/>
                    </a:cubicBezTo>
                    <a:cubicBezTo>
                      <a:pt x="6079" y="7854"/>
                      <a:pt x="6079" y="711"/>
                      <a:pt x="5745" y="285"/>
                    </a:cubicBezTo>
                    <a:cubicBezTo>
                      <a:pt x="5581" y="92"/>
                      <a:pt x="4330" y="0"/>
                      <a:pt x="30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7" name="Google Shape;2747;p83"/>
              <p:cNvSpPr/>
              <p:nvPr/>
            </p:nvSpPr>
            <p:spPr>
              <a:xfrm>
                <a:off x="3624648" y="1668445"/>
                <a:ext cx="7014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95" y="1939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8" name="Google Shape;2748;p83"/>
              <p:cNvSpPr/>
              <p:nvPr/>
            </p:nvSpPr>
            <p:spPr>
              <a:xfrm>
                <a:off x="3573494" y="1766236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7823"/>
                      <a:pt x="335" y="8279"/>
                    </a:cubicBezTo>
                    <a:cubicBezTo>
                      <a:pt x="499" y="8503"/>
                      <a:pt x="1728" y="8610"/>
                      <a:pt x="2975" y="8610"/>
                    </a:cubicBezTo>
                    <a:cubicBezTo>
                      <a:pt x="4265" y="8610"/>
                      <a:pt x="5575" y="8496"/>
                      <a:pt x="5745" y="8279"/>
                    </a:cubicBezTo>
                    <a:cubicBezTo>
                      <a:pt x="6080" y="7854"/>
                      <a:pt x="6080" y="711"/>
                      <a:pt x="5745" y="285"/>
                    </a:cubicBezTo>
                    <a:cubicBezTo>
                      <a:pt x="5582" y="92"/>
                      <a:pt x="4330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9" name="Google Shape;2749;p83"/>
              <p:cNvSpPr/>
              <p:nvPr/>
            </p:nvSpPr>
            <p:spPr>
              <a:xfrm>
                <a:off x="1545413" y="2201450"/>
                <a:ext cx="6465" cy="39895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524" extrusionOk="0">
                    <a:moveTo>
                      <a:pt x="0" y="0"/>
                    </a:moveTo>
                    <a:lnTo>
                      <a:pt x="0" y="22524"/>
                    </a:lnTo>
                    <a:lnTo>
                      <a:pt x="365" y="2252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0" name="Google Shape;2750;p83"/>
              <p:cNvSpPr/>
              <p:nvPr/>
            </p:nvSpPr>
            <p:spPr>
              <a:xfrm>
                <a:off x="1494791" y="2339076"/>
                <a:ext cx="107692" cy="19880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24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10437"/>
                      <a:pt x="335" y="10893"/>
                    </a:cubicBezTo>
                    <a:cubicBezTo>
                      <a:pt x="485" y="11117"/>
                      <a:pt x="1713" y="11224"/>
                      <a:pt x="2963" y="11224"/>
                    </a:cubicBezTo>
                    <a:cubicBezTo>
                      <a:pt x="4258" y="11224"/>
                      <a:pt x="5576" y="11110"/>
                      <a:pt x="5746" y="10893"/>
                    </a:cubicBezTo>
                    <a:cubicBezTo>
                      <a:pt x="6080" y="10468"/>
                      <a:pt x="6080" y="711"/>
                      <a:pt x="5746" y="285"/>
                    </a:cubicBezTo>
                    <a:cubicBezTo>
                      <a:pt x="5582" y="92"/>
                      <a:pt x="4331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1" name="Google Shape;2751;p83"/>
              <p:cNvSpPr/>
              <p:nvPr/>
            </p:nvSpPr>
            <p:spPr>
              <a:xfrm>
                <a:off x="1790377" y="2378043"/>
                <a:ext cx="6465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5746" extrusionOk="0">
                    <a:moveTo>
                      <a:pt x="0" y="0"/>
                    </a:moveTo>
                    <a:lnTo>
                      <a:pt x="0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2" name="Google Shape;2752;p83"/>
              <p:cNvSpPr/>
              <p:nvPr/>
            </p:nvSpPr>
            <p:spPr>
              <a:xfrm>
                <a:off x="1739223" y="2419083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30" y="108"/>
                      <a:pt x="335" y="297"/>
                    </a:cubicBezTo>
                    <a:cubicBezTo>
                      <a:pt x="152" y="723"/>
                      <a:pt x="1" y="4401"/>
                      <a:pt x="335" y="4857"/>
                    </a:cubicBezTo>
                    <a:cubicBezTo>
                      <a:pt x="484" y="5081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7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3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3" name="Google Shape;2753;p83"/>
              <p:cNvSpPr/>
              <p:nvPr/>
            </p:nvSpPr>
            <p:spPr>
              <a:xfrm>
                <a:off x="2157008" y="2378043"/>
                <a:ext cx="6483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46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4" name="Google Shape;2754;p83"/>
              <p:cNvSpPr/>
              <p:nvPr/>
            </p:nvSpPr>
            <p:spPr>
              <a:xfrm>
                <a:off x="2105854" y="2419083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142" y="0"/>
                    </a:moveTo>
                    <a:cubicBezTo>
                      <a:pt x="1810" y="0"/>
                      <a:pt x="446" y="108"/>
                      <a:pt x="335" y="297"/>
                    </a:cubicBezTo>
                    <a:cubicBezTo>
                      <a:pt x="153" y="723"/>
                      <a:pt x="1" y="4401"/>
                      <a:pt x="335" y="4857"/>
                    </a:cubicBezTo>
                    <a:cubicBezTo>
                      <a:pt x="485" y="5081"/>
                      <a:pt x="1713" y="5187"/>
                      <a:pt x="2963" y="5187"/>
                    </a:cubicBezTo>
                    <a:cubicBezTo>
                      <a:pt x="4258" y="5187"/>
                      <a:pt x="5576" y="5073"/>
                      <a:pt x="5746" y="4857"/>
                    </a:cubicBezTo>
                    <a:cubicBezTo>
                      <a:pt x="6080" y="4431"/>
                      <a:pt x="6080" y="753"/>
                      <a:pt x="5746" y="297"/>
                    </a:cubicBezTo>
                    <a:cubicBezTo>
                      <a:pt x="5585" y="93"/>
                      <a:pt x="4377" y="0"/>
                      <a:pt x="3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5" name="Google Shape;2755;p83"/>
              <p:cNvSpPr/>
              <p:nvPr/>
            </p:nvSpPr>
            <p:spPr>
              <a:xfrm>
                <a:off x="1423197" y="2252586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95" y="15776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6" name="Google Shape;2756;p83"/>
              <p:cNvSpPr/>
              <p:nvPr/>
            </p:nvSpPr>
            <p:spPr>
              <a:xfrm>
                <a:off x="1372592" y="2293980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038" y="1"/>
                    </a:moveTo>
                    <a:cubicBezTo>
                      <a:pt x="1734" y="1"/>
                      <a:pt x="427" y="107"/>
                      <a:pt x="334" y="308"/>
                    </a:cubicBezTo>
                    <a:cubicBezTo>
                      <a:pt x="152" y="704"/>
                      <a:pt x="0" y="4412"/>
                      <a:pt x="334" y="4868"/>
                    </a:cubicBezTo>
                    <a:cubicBezTo>
                      <a:pt x="481" y="5088"/>
                      <a:pt x="1659" y="5187"/>
                      <a:pt x="2878" y="5187"/>
                    </a:cubicBezTo>
                    <a:cubicBezTo>
                      <a:pt x="4187" y="5187"/>
                      <a:pt x="5541" y="5072"/>
                      <a:pt x="5714" y="4868"/>
                    </a:cubicBezTo>
                    <a:cubicBezTo>
                      <a:pt x="6079" y="4442"/>
                      <a:pt x="6079" y="734"/>
                      <a:pt x="5714" y="308"/>
                    </a:cubicBezTo>
                    <a:cubicBezTo>
                      <a:pt x="5550" y="100"/>
                      <a:pt x="4296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7" name="Google Shape;2757;p83"/>
              <p:cNvSpPr/>
              <p:nvPr/>
            </p:nvSpPr>
            <p:spPr>
              <a:xfrm>
                <a:off x="2646404" y="2392568"/>
                <a:ext cx="6483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65" y="1577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8" name="Google Shape;2758;p83"/>
              <p:cNvSpPr/>
              <p:nvPr/>
            </p:nvSpPr>
            <p:spPr>
              <a:xfrm>
                <a:off x="2595800" y="2433094"/>
                <a:ext cx="107143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187" extrusionOk="0">
                    <a:moveTo>
                      <a:pt x="2941" y="0"/>
                    </a:moveTo>
                    <a:cubicBezTo>
                      <a:pt x="1657" y="0"/>
                      <a:pt x="395" y="99"/>
                      <a:pt x="304" y="296"/>
                    </a:cubicBezTo>
                    <a:cubicBezTo>
                      <a:pt x="122" y="722"/>
                      <a:pt x="0" y="4400"/>
                      <a:pt x="304" y="4856"/>
                    </a:cubicBezTo>
                    <a:cubicBezTo>
                      <a:pt x="453" y="5080"/>
                      <a:pt x="1674" y="5186"/>
                      <a:pt x="2921" y="5186"/>
                    </a:cubicBezTo>
                    <a:cubicBezTo>
                      <a:pt x="4211" y="5186"/>
                      <a:pt x="5529" y="5072"/>
                      <a:pt x="5714" y="4856"/>
                    </a:cubicBezTo>
                    <a:cubicBezTo>
                      <a:pt x="6049" y="4491"/>
                      <a:pt x="6049" y="752"/>
                      <a:pt x="5714" y="296"/>
                    </a:cubicBezTo>
                    <a:cubicBezTo>
                      <a:pt x="5532" y="99"/>
                      <a:pt x="4225" y="0"/>
                      <a:pt x="29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9" name="Google Shape;2759;p83"/>
              <p:cNvSpPr/>
              <p:nvPr/>
            </p:nvSpPr>
            <p:spPr>
              <a:xfrm>
                <a:off x="3135252" y="1906962"/>
                <a:ext cx="7014" cy="27888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45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96" y="1574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0" name="Google Shape;2760;p83"/>
              <p:cNvSpPr/>
              <p:nvPr/>
            </p:nvSpPr>
            <p:spPr>
              <a:xfrm>
                <a:off x="3084647" y="1948002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29" y="108"/>
                      <a:pt x="335" y="297"/>
                    </a:cubicBezTo>
                    <a:cubicBezTo>
                      <a:pt x="152" y="723"/>
                      <a:pt x="0" y="4400"/>
                      <a:pt x="335" y="4856"/>
                    </a:cubicBezTo>
                    <a:cubicBezTo>
                      <a:pt x="484" y="5080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6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2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1" name="Google Shape;2761;p83"/>
              <p:cNvSpPr/>
              <p:nvPr/>
            </p:nvSpPr>
            <p:spPr>
              <a:xfrm>
                <a:off x="3746315" y="1673830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1" y="1"/>
                    </a:moveTo>
                    <a:lnTo>
                      <a:pt x="1" y="15776"/>
                    </a:lnTo>
                    <a:lnTo>
                      <a:pt x="396" y="15776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2" name="Google Shape;2762;p83"/>
              <p:cNvSpPr/>
              <p:nvPr/>
            </p:nvSpPr>
            <p:spPr>
              <a:xfrm>
                <a:off x="3696242" y="1715224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043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3" y="703"/>
                      <a:pt x="1" y="4412"/>
                      <a:pt x="335" y="4867"/>
                    </a:cubicBezTo>
                    <a:cubicBezTo>
                      <a:pt x="482" y="5087"/>
                      <a:pt x="1660" y="5187"/>
                      <a:pt x="2882" y="5187"/>
                    </a:cubicBezTo>
                    <a:cubicBezTo>
                      <a:pt x="4194" y="5187"/>
                      <a:pt x="5557" y="5072"/>
                      <a:pt x="5746" y="4867"/>
                    </a:cubicBezTo>
                    <a:cubicBezTo>
                      <a:pt x="6080" y="4442"/>
                      <a:pt x="6080" y="764"/>
                      <a:pt x="5746" y="308"/>
                    </a:cubicBezTo>
                    <a:cubicBezTo>
                      <a:pt x="5567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3" name="Google Shape;2763;p83"/>
              <p:cNvSpPr/>
              <p:nvPr/>
            </p:nvSpPr>
            <p:spPr>
              <a:xfrm>
                <a:off x="1178764" y="2059856"/>
                <a:ext cx="6483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65" y="2720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4" name="Google Shape;2764;p83"/>
              <p:cNvSpPr/>
              <p:nvPr/>
            </p:nvSpPr>
            <p:spPr>
              <a:xfrm>
                <a:off x="1128160" y="2208924"/>
                <a:ext cx="107692" cy="25844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1" extrusionOk="0">
                    <a:moveTo>
                      <a:pt x="3043" y="0"/>
                    </a:moveTo>
                    <a:cubicBezTo>
                      <a:pt x="1734" y="0"/>
                      <a:pt x="428" y="107"/>
                      <a:pt x="335" y="308"/>
                    </a:cubicBezTo>
                    <a:cubicBezTo>
                      <a:pt x="152" y="673"/>
                      <a:pt x="0" y="13804"/>
                      <a:pt x="335" y="14259"/>
                    </a:cubicBezTo>
                    <a:cubicBezTo>
                      <a:pt x="484" y="14484"/>
                      <a:pt x="1705" y="14590"/>
                      <a:pt x="2952" y="14590"/>
                    </a:cubicBezTo>
                    <a:cubicBezTo>
                      <a:pt x="4242" y="14590"/>
                      <a:pt x="5560" y="14476"/>
                      <a:pt x="5745" y="14259"/>
                    </a:cubicBezTo>
                    <a:cubicBezTo>
                      <a:pt x="6080" y="13834"/>
                      <a:pt x="6080" y="733"/>
                      <a:pt x="5745" y="308"/>
                    </a:cubicBezTo>
                    <a:cubicBezTo>
                      <a:pt x="5566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5" name="Google Shape;2765;p83"/>
              <p:cNvSpPr/>
              <p:nvPr/>
            </p:nvSpPr>
            <p:spPr>
              <a:xfrm>
                <a:off x="2890288" y="2011944"/>
                <a:ext cx="7014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96" y="2720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6" name="Google Shape;2766;p83"/>
              <p:cNvSpPr/>
              <p:nvPr/>
            </p:nvSpPr>
            <p:spPr>
              <a:xfrm>
                <a:off x="2840214" y="2161402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9" y="1"/>
                    </a:moveTo>
                    <a:cubicBezTo>
                      <a:pt x="1739" y="1"/>
                      <a:pt x="428" y="100"/>
                      <a:pt x="335" y="286"/>
                    </a:cubicBezTo>
                    <a:cubicBezTo>
                      <a:pt x="153" y="681"/>
                      <a:pt x="1" y="13781"/>
                      <a:pt x="335" y="14237"/>
                    </a:cubicBezTo>
                    <a:cubicBezTo>
                      <a:pt x="484" y="14461"/>
                      <a:pt x="1705" y="14568"/>
                      <a:pt x="2952" y="14568"/>
                    </a:cubicBezTo>
                    <a:cubicBezTo>
                      <a:pt x="4242" y="14568"/>
                      <a:pt x="5560" y="14454"/>
                      <a:pt x="5746" y="14237"/>
                    </a:cubicBezTo>
                    <a:cubicBezTo>
                      <a:pt x="6080" y="13812"/>
                      <a:pt x="6080" y="711"/>
                      <a:pt x="5746" y="286"/>
                    </a:cubicBezTo>
                    <a:cubicBezTo>
                      <a:pt x="5567" y="92"/>
                      <a:pt x="4308" y="1"/>
                      <a:pt x="30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7" name="Google Shape;2767;p83"/>
              <p:cNvSpPr/>
              <p:nvPr/>
            </p:nvSpPr>
            <p:spPr>
              <a:xfrm>
                <a:off x="1300980" y="1824581"/>
                <a:ext cx="6483" cy="59978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3862" extrusionOk="0">
                    <a:moveTo>
                      <a:pt x="0" y="1"/>
                    </a:moveTo>
                    <a:lnTo>
                      <a:pt x="0" y="33861"/>
                    </a:lnTo>
                    <a:lnTo>
                      <a:pt x="365" y="3386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8" name="Google Shape;2768;p83"/>
              <p:cNvSpPr/>
              <p:nvPr/>
            </p:nvSpPr>
            <p:spPr>
              <a:xfrm>
                <a:off x="1249827" y="1883192"/>
                <a:ext cx="107692" cy="41619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3497" extrusionOk="0">
                    <a:moveTo>
                      <a:pt x="3066" y="1"/>
                    </a:moveTo>
                    <a:cubicBezTo>
                      <a:pt x="1758" y="1"/>
                      <a:pt x="444" y="107"/>
                      <a:pt x="335" y="309"/>
                    </a:cubicBezTo>
                    <a:cubicBezTo>
                      <a:pt x="153" y="673"/>
                      <a:pt x="1" y="22741"/>
                      <a:pt x="335" y="23166"/>
                    </a:cubicBezTo>
                    <a:cubicBezTo>
                      <a:pt x="485" y="23390"/>
                      <a:pt x="1713" y="23497"/>
                      <a:pt x="2963" y="23497"/>
                    </a:cubicBezTo>
                    <a:cubicBezTo>
                      <a:pt x="4257" y="23497"/>
                      <a:pt x="5576" y="23382"/>
                      <a:pt x="5746" y="23166"/>
                    </a:cubicBezTo>
                    <a:cubicBezTo>
                      <a:pt x="6080" y="22771"/>
                      <a:pt x="6080" y="734"/>
                      <a:pt x="5746" y="309"/>
                    </a:cubicBezTo>
                    <a:cubicBezTo>
                      <a:pt x="5582" y="100"/>
                      <a:pt x="4327" y="1"/>
                      <a:pt x="3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9" name="Google Shape;2769;p83"/>
              <p:cNvSpPr/>
              <p:nvPr/>
            </p:nvSpPr>
            <p:spPr>
              <a:xfrm>
                <a:off x="3502432" y="1771284"/>
                <a:ext cx="6483" cy="5421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609" extrusionOk="0">
                    <a:moveTo>
                      <a:pt x="0" y="0"/>
                    </a:moveTo>
                    <a:lnTo>
                      <a:pt x="0" y="30609"/>
                    </a:lnTo>
                    <a:lnTo>
                      <a:pt x="365" y="3060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0" name="Google Shape;2770;p83"/>
              <p:cNvSpPr/>
              <p:nvPr/>
            </p:nvSpPr>
            <p:spPr>
              <a:xfrm>
                <a:off x="3451278" y="1830302"/>
                <a:ext cx="107692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0271" extrusionOk="0">
                    <a:moveTo>
                      <a:pt x="3045" y="0"/>
                    </a:moveTo>
                    <a:cubicBezTo>
                      <a:pt x="1739" y="0"/>
                      <a:pt x="428" y="99"/>
                      <a:pt x="335" y="285"/>
                    </a:cubicBezTo>
                    <a:cubicBezTo>
                      <a:pt x="153" y="711"/>
                      <a:pt x="1" y="19495"/>
                      <a:pt x="335" y="19951"/>
                    </a:cubicBezTo>
                    <a:cubicBezTo>
                      <a:pt x="482" y="20171"/>
                      <a:pt x="1660" y="20271"/>
                      <a:pt x="2879" y="20271"/>
                    </a:cubicBezTo>
                    <a:cubicBezTo>
                      <a:pt x="4187" y="20271"/>
                      <a:pt x="5542" y="20156"/>
                      <a:pt x="5715" y="19951"/>
                    </a:cubicBezTo>
                    <a:cubicBezTo>
                      <a:pt x="6080" y="19526"/>
                      <a:pt x="6080" y="711"/>
                      <a:pt x="5715" y="285"/>
                    </a:cubicBezTo>
                    <a:cubicBezTo>
                      <a:pt x="5551" y="92"/>
                      <a:pt x="4300" y="0"/>
                      <a:pt x="3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1" name="Google Shape;2771;p83"/>
              <p:cNvSpPr/>
              <p:nvPr/>
            </p:nvSpPr>
            <p:spPr>
              <a:xfrm>
                <a:off x="2401440" y="2521249"/>
                <a:ext cx="6465" cy="51523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9089" extrusionOk="0">
                    <a:moveTo>
                      <a:pt x="0" y="0"/>
                    </a:moveTo>
                    <a:lnTo>
                      <a:pt x="0" y="29089"/>
                    </a:lnTo>
                    <a:lnTo>
                      <a:pt x="365" y="2908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2" name="Google Shape;2772;p83"/>
              <p:cNvSpPr/>
              <p:nvPr/>
            </p:nvSpPr>
            <p:spPr>
              <a:xfrm>
                <a:off x="2350836" y="2579860"/>
                <a:ext cx="107692" cy="332747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8786" extrusionOk="0">
                    <a:moveTo>
                      <a:pt x="3065" y="1"/>
                    </a:moveTo>
                    <a:cubicBezTo>
                      <a:pt x="1757" y="1"/>
                      <a:pt x="443" y="107"/>
                      <a:pt x="334" y="308"/>
                    </a:cubicBezTo>
                    <a:cubicBezTo>
                      <a:pt x="152" y="734"/>
                      <a:pt x="0" y="17999"/>
                      <a:pt x="334" y="18455"/>
                    </a:cubicBezTo>
                    <a:cubicBezTo>
                      <a:pt x="484" y="18679"/>
                      <a:pt x="1712" y="18785"/>
                      <a:pt x="2962" y="18785"/>
                    </a:cubicBezTo>
                    <a:cubicBezTo>
                      <a:pt x="4257" y="18785"/>
                      <a:pt x="5575" y="18671"/>
                      <a:pt x="5745" y="18455"/>
                    </a:cubicBezTo>
                    <a:cubicBezTo>
                      <a:pt x="6079" y="18059"/>
                      <a:pt x="6079" y="764"/>
                      <a:pt x="5745" y="308"/>
                    </a:cubicBezTo>
                    <a:cubicBezTo>
                      <a:pt x="5581" y="100"/>
                      <a:pt x="4326" y="1"/>
                      <a:pt x="3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3" name="Google Shape;2773;p83"/>
              <p:cNvSpPr/>
              <p:nvPr/>
            </p:nvSpPr>
            <p:spPr>
              <a:xfrm>
                <a:off x="3013035" y="1964014"/>
                <a:ext cx="7014" cy="33866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20" extrusionOk="0">
                    <a:moveTo>
                      <a:pt x="1" y="1"/>
                    </a:moveTo>
                    <a:lnTo>
                      <a:pt x="1" y="19120"/>
                    </a:lnTo>
                    <a:lnTo>
                      <a:pt x="396" y="1912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4" name="Google Shape;2774;p83"/>
              <p:cNvSpPr/>
              <p:nvPr/>
            </p:nvSpPr>
            <p:spPr>
              <a:xfrm>
                <a:off x="2961899" y="2001830"/>
                <a:ext cx="108223" cy="25824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4580" extrusionOk="0">
                    <a:moveTo>
                      <a:pt x="3142" y="1"/>
                    </a:moveTo>
                    <a:cubicBezTo>
                      <a:pt x="1809" y="1"/>
                      <a:pt x="445" y="108"/>
                      <a:pt x="335" y="298"/>
                    </a:cubicBezTo>
                    <a:cubicBezTo>
                      <a:pt x="152" y="693"/>
                      <a:pt x="0" y="13793"/>
                      <a:pt x="335" y="14249"/>
                    </a:cubicBezTo>
                    <a:cubicBezTo>
                      <a:pt x="484" y="14473"/>
                      <a:pt x="1712" y="14580"/>
                      <a:pt x="2963" y="14580"/>
                    </a:cubicBezTo>
                    <a:cubicBezTo>
                      <a:pt x="4257" y="14580"/>
                      <a:pt x="5575" y="14466"/>
                      <a:pt x="5745" y="14249"/>
                    </a:cubicBezTo>
                    <a:cubicBezTo>
                      <a:pt x="6110" y="13824"/>
                      <a:pt x="6110" y="723"/>
                      <a:pt x="5745" y="298"/>
                    </a:cubicBezTo>
                    <a:cubicBezTo>
                      <a:pt x="5584" y="93"/>
                      <a:pt x="4376" y="1"/>
                      <a:pt x="3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5" name="Google Shape;2775;p83"/>
              <p:cNvSpPr/>
              <p:nvPr/>
            </p:nvSpPr>
            <p:spPr>
              <a:xfrm>
                <a:off x="1912044" y="2548172"/>
                <a:ext cx="7014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96" y="19119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6" name="Google Shape;2776;p83"/>
              <p:cNvSpPr/>
              <p:nvPr/>
            </p:nvSpPr>
            <p:spPr>
              <a:xfrm>
                <a:off x="1861439" y="2585776"/>
                <a:ext cx="107692" cy="25846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2" extrusionOk="0">
                    <a:moveTo>
                      <a:pt x="3069" y="1"/>
                    </a:moveTo>
                    <a:cubicBezTo>
                      <a:pt x="1765" y="1"/>
                      <a:pt x="458" y="108"/>
                      <a:pt x="365" y="309"/>
                    </a:cubicBezTo>
                    <a:cubicBezTo>
                      <a:pt x="152" y="674"/>
                      <a:pt x="0" y="13804"/>
                      <a:pt x="365" y="14260"/>
                    </a:cubicBezTo>
                    <a:cubicBezTo>
                      <a:pt x="514" y="14484"/>
                      <a:pt x="1735" y="14591"/>
                      <a:pt x="2978" y="14591"/>
                    </a:cubicBezTo>
                    <a:cubicBezTo>
                      <a:pt x="4265" y="14591"/>
                      <a:pt x="5575" y="14477"/>
                      <a:pt x="5745" y="14260"/>
                    </a:cubicBezTo>
                    <a:cubicBezTo>
                      <a:pt x="6079" y="13835"/>
                      <a:pt x="6079" y="765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7" name="Google Shape;2777;p83"/>
              <p:cNvSpPr/>
              <p:nvPr/>
            </p:nvSpPr>
            <p:spPr>
              <a:xfrm>
                <a:off x="2279755" y="2427036"/>
                <a:ext cx="6483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66" y="19119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8" name="Google Shape;2778;p83"/>
              <p:cNvSpPr/>
              <p:nvPr/>
            </p:nvSpPr>
            <p:spPr>
              <a:xfrm>
                <a:off x="2228620" y="2465596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4" y="0"/>
                    </a:moveTo>
                    <a:cubicBezTo>
                      <a:pt x="1738" y="0"/>
                      <a:pt x="428" y="99"/>
                      <a:pt x="335" y="285"/>
                    </a:cubicBezTo>
                    <a:cubicBezTo>
                      <a:pt x="152" y="680"/>
                      <a:pt x="0" y="13781"/>
                      <a:pt x="335" y="14237"/>
                    </a:cubicBezTo>
                    <a:cubicBezTo>
                      <a:pt x="484" y="14461"/>
                      <a:pt x="1705" y="14567"/>
                      <a:pt x="2948" y="14567"/>
                    </a:cubicBezTo>
                    <a:cubicBezTo>
                      <a:pt x="4234" y="14567"/>
                      <a:pt x="5545" y="14453"/>
                      <a:pt x="5715" y="14237"/>
                    </a:cubicBezTo>
                    <a:cubicBezTo>
                      <a:pt x="6079" y="13811"/>
                      <a:pt x="6079" y="711"/>
                      <a:pt x="5715" y="285"/>
                    </a:cubicBezTo>
                    <a:cubicBezTo>
                      <a:pt x="5551" y="92"/>
                      <a:pt x="4299" y="0"/>
                      <a:pt x="30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9" name="Google Shape;2779;p83"/>
              <p:cNvSpPr/>
              <p:nvPr/>
            </p:nvSpPr>
            <p:spPr>
              <a:xfrm>
                <a:off x="1065174" y="2948722"/>
                <a:ext cx="360733" cy="792510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44743" extrusionOk="0">
                    <a:moveTo>
                      <a:pt x="0" y="0"/>
                    </a:moveTo>
                    <a:lnTo>
                      <a:pt x="0" y="44743"/>
                    </a:lnTo>
                    <a:lnTo>
                      <a:pt x="20365" y="44743"/>
                    </a:lnTo>
                    <a:lnTo>
                      <a:pt x="203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0" name="Google Shape;2780;p83"/>
              <p:cNvSpPr/>
              <p:nvPr/>
            </p:nvSpPr>
            <p:spPr>
              <a:xfrm>
                <a:off x="1548637" y="3157075"/>
                <a:ext cx="366649" cy="584158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32980" extrusionOk="0">
                    <a:moveTo>
                      <a:pt x="0" y="1"/>
                    </a:moveTo>
                    <a:lnTo>
                      <a:pt x="0" y="32980"/>
                    </a:lnTo>
                    <a:lnTo>
                      <a:pt x="20700" y="32980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1" name="Google Shape;2781;p83"/>
              <p:cNvSpPr/>
              <p:nvPr/>
            </p:nvSpPr>
            <p:spPr>
              <a:xfrm>
                <a:off x="2037484" y="3527478"/>
                <a:ext cx="366666" cy="213754"/>
              </a:xfrm>
              <a:custGeom>
                <a:avLst/>
                <a:gdLst/>
                <a:ahLst/>
                <a:cxnLst/>
                <a:rect l="l" t="t" r="r" b="b"/>
                <a:pathLst>
                  <a:path w="20701" h="12068" extrusionOk="0">
                    <a:moveTo>
                      <a:pt x="1" y="1"/>
                    </a:moveTo>
                    <a:lnTo>
                      <a:pt x="1" y="12068"/>
                    </a:lnTo>
                    <a:lnTo>
                      <a:pt x="20700" y="12068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2" name="Google Shape;2782;p83"/>
              <p:cNvSpPr/>
              <p:nvPr/>
            </p:nvSpPr>
            <p:spPr>
              <a:xfrm>
                <a:off x="3016277" y="3272294"/>
                <a:ext cx="367180" cy="468938"/>
              </a:xfrm>
              <a:custGeom>
                <a:avLst/>
                <a:gdLst/>
                <a:ahLst/>
                <a:cxnLst/>
                <a:rect l="l" t="t" r="r" b="b"/>
                <a:pathLst>
                  <a:path w="20730" h="26475" extrusionOk="0">
                    <a:moveTo>
                      <a:pt x="0" y="0"/>
                    </a:moveTo>
                    <a:lnTo>
                      <a:pt x="0" y="26475"/>
                    </a:lnTo>
                    <a:lnTo>
                      <a:pt x="20730" y="26475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3" name="Google Shape;2783;p83"/>
              <p:cNvSpPr/>
              <p:nvPr/>
            </p:nvSpPr>
            <p:spPr>
              <a:xfrm>
                <a:off x="3499739" y="2705370"/>
                <a:ext cx="366649" cy="1035862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58482" extrusionOk="0">
                    <a:moveTo>
                      <a:pt x="0" y="1"/>
                    </a:moveTo>
                    <a:lnTo>
                      <a:pt x="0" y="58482"/>
                    </a:lnTo>
                    <a:lnTo>
                      <a:pt x="20700" y="58482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4" name="Google Shape;2784;p83"/>
              <p:cNvSpPr/>
              <p:nvPr/>
            </p:nvSpPr>
            <p:spPr>
              <a:xfrm>
                <a:off x="2526880" y="2975645"/>
                <a:ext cx="367198" cy="765587"/>
              </a:xfrm>
              <a:custGeom>
                <a:avLst/>
                <a:gdLst/>
                <a:ahLst/>
                <a:cxnLst/>
                <a:rect l="l" t="t" r="r" b="b"/>
                <a:pathLst>
                  <a:path w="20731" h="43223" extrusionOk="0">
                    <a:moveTo>
                      <a:pt x="0" y="0"/>
                    </a:moveTo>
                    <a:lnTo>
                      <a:pt x="0" y="43223"/>
                    </a:lnTo>
                    <a:lnTo>
                      <a:pt x="20730" y="43223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5" name="Google Shape;2785;p83"/>
              <p:cNvSpPr/>
              <p:nvPr/>
            </p:nvSpPr>
            <p:spPr>
              <a:xfrm>
                <a:off x="1675688" y="1766502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7"/>
                      <a:pt x="1612" y="5954"/>
                    </a:cubicBezTo>
                    <a:cubicBezTo>
                      <a:pt x="1" y="11274"/>
                      <a:pt x="3891" y="16897"/>
                      <a:pt x="9423" y="17170"/>
                    </a:cubicBezTo>
                    <a:cubicBezTo>
                      <a:pt x="9627" y="17180"/>
                      <a:pt x="9833" y="17186"/>
                      <a:pt x="10040" y="17186"/>
                    </a:cubicBezTo>
                    <a:cubicBezTo>
                      <a:pt x="12914" y="17186"/>
                      <a:pt x="16006" y="16193"/>
                      <a:pt x="17934" y="14009"/>
                    </a:cubicBezTo>
                    <a:cubicBezTo>
                      <a:pt x="20001" y="11729"/>
                      <a:pt x="20488" y="8386"/>
                      <a:pt x="19454" y="5559"/>
                    </a:cubicBezTo>
                    <a:cubicBezTo>
                      <a:pt x="1890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6" name="Google Shape;2786;p83"/>
              <p:cNvSpPr/>
              <p:nvPr/>
            </p:nvSpPr>
            <p:spPr>
              <a:xfrm>
                <a:off x="1721457" y="1803255"/>
                <a:ext cx="275677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64" h="13072" extrusionOk="0">
                    <a:moveTo>
                      <a:pt x="7987" y="0"/>
                    </a:moveTo>
                    <a:cubicBezTo>
                      <a:pt x="5023" y="0"/>
                      <a:pt x="2117" y="1474"/>
                      <a:pt x="1216" y="4518"/>
                    </a:cubicBezTo>
                    <a:cubicBezTo>
                      <a:pt x="0" y="8591"/>
                      <a:pt x="2979" y="12876"/>
                      <a:pt x="7204" y="13059"/>
                    </a:cubicBezTo>
                    <a:cubicBezTo>
                      <a:pt x="7368" y="13067"/>
                      <a:pt x="7533" y="13072"/>
                      <a:pt x="7699" y="13072"/>
                    </a:cubicBezTo>
                    <a:cubicBezTo>
                      <a:pt x="9875" y="13072"/>
                      <a:pt x="12208" y="12326"/>
                      <a:pt x="13648" y="10688"/>
                    </a:cubicBezTo>
                    <a:cubicBezTo>
                      <a:pt x="15168" y="8925"/>
                      <a:pt x="15563" y="6341"/>
                      <a:pt x="14803" y="4214"/>
                    </a:cubicBezTo>
                    <a:cubicBezTo>
                      <a:pt x="14347" y="2967"/>
                      <a:pt x="13527" y="1873"/>
                      <a:pt x="12372" y="1174"/>
                    </a:cubicBezTo>
                    <a:cubicBezTo>
                      <a:pt x="11075" y="396"/>
                      <a:pt x="9523" y="0"/>
                      <a:pt x="79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7" name="Google Shape;2787;p83"/>
              <p:cNvSpPr/>
              <p:nvPr/>
            </p:nvSpPr>
            <p:spPr>
              <a:xfrm>
                <a:off x="1893747" y="1802511"/>
                <a:ext cx="40934" cy="21007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86" extrusionOk="0">
                    <a:moveTo>
                      <a:pt x="91" y="0"/>
                    </a:moveTo>
                    <a:lnTo>
                      <a:pt x="0" y="395"/>
                    </a:lnTo>
                    <a:cubicBezTo>
                      <a:pt x="760" y="578"/>
                      <a:pt x="1520" y="851"/>
                      <a:pt x="2189" y="1186"/>
                    </a:cubicBezTo>
                    <a:lnTo>
                      <a:pt x="2310" y="851"/>
                    </a:lnTo>
                    <a:cubicBezTo>
                      <a:pt x="1641" y="456"/>
                      <a:pt x="882" y="152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8" name="Google Shape;2788;p83"/>
              <p:cNvSpPr/>
              <p:nvPr/>
            </p:nvSpPr>
            <p:spPr>
              <a:xfrm>
                <a:off x="1958344" y="1838042"/>
                <a:ext cx="37161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48" y="882"/>
                      <a:pt x="973" y="1581"/>
                      <a:pt x="1216" y="2341"/>
                    </a:cubicBezTo>
                    <a:cubicBezTo>
                      <a:pt x="1764" y="3739"/>
                      <a:pt x="1733" y="5320"/>
                      <a:pt x="1216" y="6748"/>
                    </a:cubicBezTo>
                    <a:lnTo>
                      <a:pt x="1581" y="6839"/>
                    </a:lnTo>
                    <a:cubicBezTo>
                      <a:pt x="2098" y="5380"/>
                      <a:pt x="2098" y="3648"/>
                      <a:pt x="1612" y="2189"/>
                    </a:cubicBezTo>
                    <a:cubicBezTo>
                      <a:pt x="1308" y="1338"/>
                      <a:pt x="85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9" name="Google Shape;2789;p83"/>
              <p:cNvSpPr/>
              <p:nvPr/>
            </p:nvSpPr>
            <p:spPr>
              <a:xfrm>
                <a:off x="1728454" y="1800350"/>
                <a:ext cx="250366" cy="237985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36" extrusionOk="0">
                    <a:moveTo>
                      <a:pt x="6870" y="1"/>
                    </a:moveTo>
                    <a:cubicBezTo>
                      <a:pt x="3739" y="244"/>
                      <a:pt x="1399" y="1976"/>
                      <a:pt x="609" y="4651"/>
                    </a:cubicBezTo>
                    <a:cubicBezTo>
                      <a:pt x="1" y="6657"/>
                      <a:pt x="335" y="8815"/>
                      <a:pt x="1581" y="10578"/>
                    </a:cubicBezTo>
                    <a:cubicBezTo>
                      <a:pt x="2797" y="12281"/>
                      <a:pt x="4682" y="13314"/>
                      <a:pt x="6718" y="13436"/>
                    </a:cubicBezTo>
                    <a:lnTo>
                      <a:pt x="7204" y="13436"/>
                    </a:lnTo>
                    <a:cubicBezTo>
                      <a:pt x="9697" y="13436"/>
                      <a:pt x="11977" y="12524"/>
                      <a:pt x="13375" y="11004"/>
                    </a:cubicBezTo>
                    <a:cubicBezTo>
                      <a:pt x="13679" y="10639"/>
                      <a:pt x="13891" y="10305"/>
                      <a:pt x="14135" y="9940"/>
                    </a:cubicBezTo>
                    <a:lnTo>
                      <a:pt x="13770" y="9727"/>
                    </a:lnTo>
                    <a:cubicBezTo>
                      <a:pt x="13557" y="10092"/>
                      <a:pt x="13314" y="10426"/>
                      <a:pt x="13071" y="10730"/>
                    </a:cubicBezTo>
                    <a:cubicBezTo>
                      <a:pt x="11701" y="12186"/>
                      <a:pt x="9555" y="13052"/>
                      <a:pt x="7185" y="13052"/>
                    </a:cubicBezTo>
                    <a:cubicBezTo>
                      <a:pt x="7030" y="13052"/>
                      <a:pt x="6874" y="13048"/>
                      <a:pt x="6718" y="13040"/>
                    </a:cubicBezTo>
                    <a:cubicBezTo>
                      <a:pt x="4803" y="12980"/>
                      <a:pt x="3040" y="11977"/>
                      <a:pt x="1885" y="10335"/>
                    </a:cubicBezTo>
                    <a:cubicBezTo>
                      <a:pt x="700" y="8724"/>
                      <a:pt x="365" y="6657"/>
                      <a:pt x="943" y="4773"/>
                    </a:cubicBezTo>
                    <a:cubicBezTo>
                      <a:pt x="1703" y="2250"/>
                      <a:pt x="3952" y="609"/>
                      <a:pt x="6900" y="396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0" name="Google Shape;2790;p83"/>
              <p:cNvSpPr/>
              <p:nvPr/>
            </p:nvSpPr>
            <p:spPr>
              <a:xfrm>
                <a:off x="1817282" y="1832126"/>
                <a:ext cx="87234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9970" extrusionOk="0">
                    <a:moveTo>
                      <a:pt x="2433" y="0"/>
                    </a:moveTo>
                    <a:cubicBezTo>
                      <a:pt x="2068" y="0"/>
                      <a:pt x="1885" y="91"/>
                      <a:pt x="1825" y="274"/>
                    </a:cubicBezTo>
                    <a:cubicBezTo>
                      <a:pt x="1794" y="395"/>
                      <a:pt x="1733" y="578"/>
                      <a:pt x="1733" y="851"/>
                    </a:cubicBezTo>
                    <a:lnTo>
                      <a:pt x="1733" y="1489"/>
                    </a:lnTo>
                    <a:cubicBezTo>
                      <a:pt x="1247" y="1611"/>
                      <a:pt x="822" y="1824"/>
                      <a:pt x="518" y="2219"/>
                    </a:cubicBezTo>
                    <a:cubicBezTo>
                      <a:pt x="214" y="2584"/>
                      <a:pt x="62" y="3009"/>
                      <a:pt x="62" y="3465"/>
                    </a:cubicBezTo>
                    <a:cubicBezTo>
                      <a:pt x="62" y="3921"/>
                      <a:pt x="183" y="4286"/>
                      <a:pt x="426" y="4590"/>
                    </a:cubicBezTo>
                    <a:cubicBezTo>
                      <a:pt x="639" y="4894"/>
                      <a:pt x="913" y="5137"/>
                      <a:pt x="1217" y="5258"/>
                    </a:cubicBezTo>
                    <a:cubicBezTo>
                      <a:pt x="1551" y="5350"/>
                      <a:pt x="1855" y="5471"/>
                      <a:pt x="2159" y="5562"/>
                    </a:cubicBezTo>
                    <a:cubicBezTo>
                      <a:pt x="2463" y="5623"/>
                      <a:pt x="2737" y="5745"/>
                      <a:pt x="2949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581" y="6474"/>
                    </a:cubicBezTo>
                    <a:cubicBezTo>
                      <a:pt x="1278" y="6170"/>
                      <a:pt x="1065" y="6018"/>
                      <a:pt x="882" y="6018"/>
                    </a:cubicBezTo>
                    <a:cubicBezTo>
                      <a:pt x="670" y="6018"/>
                      <a:pt x="518" y="6079"/>
                      <a:pt x="36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62" y="7143"/>
                      <a:pt x="214" y="7386"/>
                    </a:cubicBezTo>
                    <a:lnTo>
                      <a:pt x="366" y="7569"/>
                    </a:lnTo>
                    <a:cubicBezTo>
                      <a:pt x="487" y="7690"/>
                      <a:pt x="639" y="7842"/>
                      <a:pt x="913" y="7994"/>
                    </a:cubicBezTo>
                    <a:cubicBezTo>
                      <a:pt x="1186" y="8146"/>
                      <a:pt x="1490" y="8237"/>
                      <a:pt x="1794" y="8328"/>
                    </a:cubicBezTo>
                    <a:lnTo>
                      <a:pt x="1794" y="9058"/>
                    </a:lnTo>
                    <a:cubicBezTo>
                      <a:pt x="1794" y="9301"/>
                      <a:pt x="1825" y="9544"/>
                      <a:pt x="1855" y="9666"/>
                    </a:cubicBezTo>
                    <a:cubicBezTo>
                      <a:pt x="1885" y="9757"/>
                      <a:pt x="1946" y="9848"/>
                      <a:pt x="2037" y="9879"/>
                    </a:cubicBezTo>
                    <a:cubicBezTo>
                      <a:pt x="2129" y="9909"/>
                      <a:pt x="2281" y="9970"/>
                      <a:pt x="2433" y="9970"/>
                    </a:cubicBezTo>
                    <a:cubicBezTo>
                      <a:pt x="2585" y="9970"/>
                      <a:pt x="2706" y="9909"/>
                      <a:pt x="2797" y="9879"/>
                    </a:cubicBezTo>
                    <a:cubicBezTo>
                      <a:pt x="2919" y="9848"/>
                      <a:pt x="3010" y="9757"/>
                      <a:pt x="3040" y="9666"/>
                    </a:cubicBezTo>
                    <a:cubicBezTo>
                      <a:pt x="3071" y="9544"/>
                      <a:pt x="3101" y="9362"/>
                      <a:pt x="3101" y="9088"/>
                    </a:cubicBezTo>
                    <a:lnTo>
                      <a:pt x="3101" y="8328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43" y="7234"/>
                      <a:pt x="4925" y="6717"/>
                      <a:pt x="4925" y="6110"/>
                    </a:cubicBezTo>
                    <a:cubicBezTo>
                      <a:pt x="4925" y="5714"/>
                      <a:pt x="4864" y="5350"/>
                      <a:pt x="4743" y="5289"/>
                    </a:cubicBezTo>
                    <a:cubicBezTo>
                      <a:pt x="4560" y="5015"/>
                      <a:pt x="4378" y="4833"/>
                      <a:pt x="4135" y="4711"/>
                    </a:cubicBezTo>
                    <a:cubicBezTo>
                      <a:pt x="3922" y="4590"/>
                      <a:pt x="3648" y="4499"/>
                      <a:pt x="3375" y="4407"/>
                    </a:cubicBezTo>
                    <a:cubicBezTo>
                      <a:pt x="3101" y="4286"/>
                      <a:pt x="2858" y="4255"/>
                      <a:pt x="2615" y="4225"/>
                    </a:cubicBezTo>
                    <a:cubicBezTo>
                      <a:pt x="2341" y="4195"/>
                      <a:pt x="2159" y="4103"/>
                      <a:pt x="2007" y="3982"/>
                    </a:cubicBezTo>
                    <a:cubicBezTo>
                      <a:pt x="1855" y="3891"/>
                      <a:pt x="1794" y="3769"/>
                      <a:pt x="1794" y="3587"/>
                    </a:cubicBezTo>
                    <a:cubicBezTo>
                      <a:pt x="1794" y="3374"/>
                      <a:pt x="1855" y="3283"/>
                      <a:pt x="1977" y="3161"/>
                    </a:cubicBezTo>
                    <a:cubicBezTo>
                      <a:pt x="2098" y="3040"/>
                      <a:pt x="2281" y="3009"/>
                      <a:pt x="2463" y="3009"/>
                    </a:cubicBezTo>
                    <a:cubicBezTo>
                      <a:pt x="2645" y="3009"/>
                      <a:pt x="2858" y="3040"/>
                      <a:pt x="2949" y="3131"/>
                    </a:cubicBezTo>
                    <a:cubicBezTo>
                      <a:pt x="3010" y="3161"/>
                      <a:pt x="3071" y="3192"/>
                      <a:pt x="3101" y="3222"/>
                    </a:cubicBezTo>
                    <a:cubicBezTo>
                      <a:pt x="3162" y="3313"/>
                      <a:pt x="3223" y="3344"/>
                      <a:pt x="3344" y="3435"/>
                    </a:cubicBezTo>
                    <a:cubicBezTo>
                      <a:pt x="3405" y="3496"/>
                      <a:pt x="3527" y="3526"/>
                      <a:pt x="3679" y="3526"/>
                    </a:cubicBezTo>
                    <a:cubicBezTo>
                      <a:pt x="3922" y="3526"/>
                      <a:pt x="4104" y="3374"/>
                      <a:pt x="4287" y="3131"/>
                    </a:cubicBezTo>
                    <a:cubicBezTo>
                      <a:pt x="4469" y="2857"/>
                      <a:pt x="4560" y="2675"/>
                      <a:pt x="4560" y="2553"/>
                    </a:cubicBezTo>
                    <a:cubicBezTo>
                      <a:pt x="4560" y="2432"/>
                      <a:pt x="443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13" y="1915"/>
                      <a:pt x="3922" y="1824"/>
                      <a:pt x="3709" y="1763"/>
                    </a:cubicBezTo>
                    <a:cubicBezTo>
                      <a:pt x="3527" y="1672"/>
                      <a:pt x="3344" y="1611"/>
                      <a:pt x="3101" y="1550"/>
                    </a:cubicBezTo>
                    <a:lnTo>
                      <a:pt x="3101" y="912"/>
                    </a:lnTo>
                    <a:cubicBezTo>
                      <a:pt x="3101" y="730"/>
                      <a:pt x="3071" y="578"/>
                      <a:pt x="3071" y="456"/>
                    </a:cubicBezTo>
                    <a:cubicBezTo>
                      <a:pt x="3040" y="334"/>
                      <a:pt x="3010" y="243"/>
                      <a:pt x="2888" y="152"/>
                    </a:cubicBezTo>
                    <a:cubicBezTo>
                      <a:pt x="2797" y="30"/>
                      <a:pt x="2645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1" name="Google Shape;2791;p83"/>
              <p:cNvSpPr/>
              <p:nvPr/>
            </p:nvSpPr>
            <p:spPr>
              <a:xfrm>
                <a:off x="2032648" y="2901111"/>
                <a:ext cx="362876" cy="304177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7173" extrusionOk="0">
                    <a:moveTo>
                      <a:pt x="10489" y="1"/>
                    </a:moveTo>
                    <a:cubicBezTo>
                      <a:pt x="6599" y="1"/>
                      <a:pt x="2783" y="1934"/>
                      <a:pt x="1581" y="5941"/>
                    </a:cubicBezTo>
                    <a:cubicBezTo>
                      <a:pt x="0" y="11260"/>
                      <a:pt x="3860" y="16883"/>
                      <a:pt x="9423" y="17157"/>
                    </a:cubicBezTo>
                    <a:cubicBezTo>
                      <a:pt x="9632" y="17167"/>
                      <a:pt x="9842" y="17172"/>
                      <a:pt x="10054" y="17172"/>
                    </a:cubicBezTo>
                    <a:cubicBezTo>
                      <a:pt x="12920" y="17172"/>
                      <a:pt x="15980" y="16204"/>
                      <a:pt x="17934" y="13996"/>
                    </a:cubicBezTo>
                    <a:cubicBezTo>
                      <a:pt x="19970" y="11746"/>
                      <a:pt x="20487" y="8372"/>
                      <a:pt x="19453" y="5576"/>
                    </a:cubicBezTo>
                    <a:cubicBezTo>
                      <a:pt x="18876" y="3935"/>
                      <a:pt x="17782" y="2506"/>
                      <a:pt x="16231" y="1533"/>
                    </a:cubicBezTo>
                    <a:cubicBezTo>
                      <a:pt x="14532" y="518"/>
                      <a:pt x="12500" y="1"/>
                      <a:pt x="10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2" name="Google Shape;2792;p83"/>
              <p:cNvSpPr/>
              <p:nvPr/>
            </p:nvSpPr>
            <p:spPr>
              <a:xfrm>
                <a:off x="2078400" y="2938042"/>
                <a:ext cx="275128" cy="231662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9" extrusionOk="0">
                    <a:moveTo>
                      <a:pt x="7945" y="0"/>
                    </a:moveTo>
                    <a:cubicBezTo>
                      <a:pt x="4997" y="0"/>
                      <a:pt x="2116" y="1468"/>
                      <a:pt x="1217" y="4524"/>
                    </a:cubicBezTo>
                    <a:cubicBezTo>
                      <a:pt x="1" y="8567"/>
                      <a:pt x="2949" y="12883"/>
                      <a:pt x="7174" y="13066"/>
                    </a:cubicBezTo>
                    <a:cubicBezTo>
                      <a:pt x="7338" y="13074"/>
                      <a:pt x="7503" y="13079"/>
                      <a:pt x="7669" y="13079"/>
                    </a:cubicBezTo>
                    <a:cubicBezTo>
                      <a:pt x="9845" y="13079"/>
                      <a:pt x="12180" y="12331"/>
                      <a:pt x="13648" y="10664"/>
                    </a:cubicBezTo>
                    <a:cubicBezTo>
                      <a:pt x="15168" y="8901"/>
                      <a:pt x="15533" y="6379"/>
                      <a:pt x="14773" y="4221"/>
                    </a:cubicBezTo>
                    <a:cubicBezTo>
                      <a:pt x="14317" y="2944"/>
                      <a:pt x="13527" y="1850"/>
                      <a:pt x="12341" y="1181"/>
                    </a:cubicBezTo>
                    <a:cubicBezTo>
                      <a:pt x="11039" y="400"/>
                      <a:pt x="9483" y="0"/>
                      <a:pt x="79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3" name="Google Shape;2793;p83"/>
              <p:cNvSpPr/>
              <p:nvPr/>
            </p:nvSpPr>
            <p:spPr>
              <a:xfrm>
                <a:off x="2250689" y="2937422"/>
                <a:ext cx="40934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56" extrusionOk="0">
                    <a:moveTo>
                      <a:pt x="61" y="0"/>
                    </a:moveTo>
                    <a:lnTo>
                      <a:pt x="0" y="365"/>
                    </a:lnTo>
                    <a:cubicBezTo>
                      <a:pt x="760" y="547"/>
                      <a:pt x="1520" y="821"/>
                      <a:pt x="2159" y="1155"/>
                    </a:cubicBezTo>
                    <a:lnTo>
                      <a:pt x="2311" y="821"/>
                    </a:lnTo>
                    <a:cubicBezTo>
                      <a:pt x="1642" y="426"/>
                      <a:pt x="882" y="152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83"/>
              <p:cNvSpPr/>
              <p:nvPr/>
            </p:nvSpPr>
            <p:spPr>
              <a:xfrm>
                <a:off x="2315287" y="2972953"/>
                <a:ext cx="37179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18" y="851"/>
                      <a:pt x="943" y="1550"/>
                      <a:pt x="1217" y="2310"/>
                    </a:cubicBezTo>
                    <a:cubicBezTo>
                      <a:pt x="1733" y="3709"/>
                      <a:pt x="1703" y="5319"/>
                      <a:pt x="1217" y="6718"/>
                    </a:cubicBezTo>
                    <a:lnTo>
                      <a:pt x="1551" y="6839"/>
                    </a:lnTo>
                    <a:cubicBezTo>
                      <a:pt x="2098" y="5380"/>
                      <a:pt x="2098" y="3678"/>
                      <a:pt x="1581" y="2158"/>
                    </a:cubicBezTo>
                    <a:cubicBezTo>
                      <a:pt x="1278" y="1338"/>
                      <a:pt x="82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83"/>
              <p:cNvSpPr/>
              <p:nvPr/>
            </p:nvSpPr>
            <p:spPr>
              <a:xfrm>
                <a:off x="2084865" y="2935261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8" y="4621"/>
                    </a:cubicBezTo>
                    <a:cubicBezTo>
                      <a:pt x="1" y="6657"/>
                      <a:pt x="335" y="8815"/>
                      <a:pt x="1612" y="10548"/>
                    </a:cubicBezTo>
                    <a:cubicBezTo>
                      <a:pt x="2827" y="12280"/>
                      <a:pt x="4681" y="13283"/>
                      <a:pt x="6748" y="13405"/>
                    </a:cubicBezTo>
                    <a:lnTo>
                      <a:pt x="7235" y="13405"/>
                    </a:lnTo>
                    <a:cubicBezTo>
                      <a:pt x="9697" y="13405"/>
                      <a:pt x="11976" y="12524"/>
                      <a:pt x="13375" y="10973"/>
                    </a:cubicBezTo>
                    <a:cubicBezTo>
                      <a:pt x="13679" y="10639"/>
                      <a:pt x="13922" y="10274"/>
                      <a:pt x="14135" y="9910"/>
                    </a:cubicBezTo>
                    <a:lnTo>
                      <a:pt x="13800" y="9727"/>
                    </a:lnTo>
                    <a:cubicBezTo>
                      <a:pt x="13587" y="10062"/>
                      <a:pt x="13344" y="10396"/>
                      <a:pt x="13071" y="10700"/>
                    </a:cubicBezTo>
                    <a:cubicBezTo>
                      <a:pt x="11712" y="12203"/>
                      <a:pt x="9500" y="13047"/>
                      <a:pt x="7115" y="13047"/>
                    </a:cubicBezTo>
                    <a:cubicBezTo>
                      <a:pt x="6994" y="13047"/>
                      <a:pt x="6871" y="13045"/>
                      <a:pt x="6748" y="13040"/>
                    </a:cubicBezTo>
                    <a:cubicBezTo>
                      <a:pt x="4833" y="12949"/>
                      <a:pt x="3040" y="11976"/>
                      <a:pt x="1915" y="10335"/>
                    </a:cubicBezTo>
                    <a:cubicBezTo>
                      <a:pt x="730" y="8694"/>
                      <a:pt x="396" y="6657"/>
                      <a:pt x="973" y="4742"/>
                    </a:cubicBezTo>
                    <a:cubicBezTo>
                      <a:pt x="1733" y="2219"/>
                      <a:pt x="3952" y="608"/>
                      <a:pt x="693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83"/>
              <p:cNvSpPr/>
              <p:nvPr/>
            </p:nvSpPr>
            <p:spPr>
              <a:xfrm>
                <a:off x="2173693" y="2965957"/>
                <a:ext cx="87783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970" extrusionOk="0">
                    <a:moveTo>
                      <a:pt x="2433" y="0"/>
                    </a:moveTo>
                    <a:cubicBezTo>
                      <a:pt x="2098" y="0"/>
                      <a:pt x="1916" y="91"/>
                      <a:pt x="1825" y="274"/>
                    </a:cubicBezTo>
                    <a:cubicBezTo>
                      <a:pt x="1794" y="395"/>
                      <a:pt x="1764" y="578"/>
                      <a:pt x="1764" y="851"/>
                    </a:cubicBezTo>
                    <a:lnTo>
                      <a:pt x="1764" y="1490"/>
                    </a:lnTo>
                    <a:cubicBezTo>
                      <a:pt x="1277" y="1611"/>
                      <a:pt x="852" y="1824"/>
                      <a:pt x="548" y="2219"/>
                    </a:cubicBezTo>
                    <a:cubicBezTo>
                      <a:pt x="244" y="2584"/>
                      <a:pt x="92" y="3009"/>
                      <a:pt x="92" y="3465"/>
                    </a:cubicBezTo>
                    <a:cubicBezTo>
                      <a:pt x="92" y="3921"/>
                      <a:pt x="183" y="4286"/>
                      <a:pt x="426" y="4620"/>
                    </a:cubicBezTo>
                    <a:cubicBezTo>
                      <a:pt x="670" y="4924"/>
                      <a:pt x="913" y="5137"/>
                      <a:pt x="1217" y="5259"/>
                    </a:cubicBezTo>
                    <a:cubicBezTo>
                      <a:pt x="1581" y="5380"/>
                      <a:pt x="1885" y="5471"/>
                      <a:pt x="2189" y="5563"/>
                    </a:cubicBezTo>
                    <a:cubicBezTo>
                      <a:pt x="2493" y="5623"/>
                      <a:pt x="2736" y="5745"/>
                      <a:pt x="2980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612" y="6474"/>
                    </a:cubicBezTo>
                    <a:cubicBezTo>
                      <a:pt x="1308" y="6170"/>
                      <a:pt x="1065" y="6018"/>
                      <a:pt x="882" y="6018"/>
                    </a:cubicBezTo>
                    <a:cubicBezTo>
                      <a:pt x="700" y="6018"/>
                      <a:pt x="548" y="6079"/>
                      <a:pt x="39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92" y="7143"/>
                      <a:pt x="244" y="7386"/>
                    </a:cubicBezTo>
                    <a:lnTo>
                      <a:pt x="396" y="7569"/>
                    </a:lnTo>
                    <a:cubicBezTo>
                      <a:pt x="518" y="7690"/>
                      <a:pt x="670" y="7842"/>
                      <a:pt x="913" y="7994"/>
                    </a:cubicBezTo>
                    <a:cubicBezTo>
                      <a:pt x="1186" y="8146"/>
                      <a:pt x="1490" y="8268"/>
                      <a:pt x="1794" y="8329"/>
                    </a:cubicBezTo>
                    <a:lnTo>
                      <a:pt x="1794" y="9058"/>
                    </a:lnTo>
                    <a:cubicBezTo>
                      <a:pt x="1794" y="9332"/>
                      <a:pt x="1825" y="9544"/>
                      <a:pt x="1885" y="9666"/>
                    </a:cubicBezTo>
                    <a:cubicBezTo>
                      <a:pt x="1916" y="9788"/>
                      <a:pt x="1946" y="9848"/>
                      <a:pt x="2068" y="9879"/>
                    </a:cubicBezTo>
                    <a:cubicBezTo>
                      <a:pt x="2129" y="9939"/>
                      <a:pt x="2281" y="9970"/>
                      <a:pt x="2433" y="9970"/>
                    </a:cubicBezTo>
                    <a:cubicBezTo>
                      <a:pt x="2584" y="9970"/>
                      <a:pt x="2706" y="9939"/>
                      <a:pt x="2828" y="9879"/>
                    </a:cubicBezTo>
                    <a:cubicBezTo>
                      <a:pt x="2949" y="9848"/>
                      <a:pt x="3010" y="9788"/>
                      <a:pt x="3040" y="9666"/>
                    </a:cubicBezTo>
                    <a:cubicBezTo>
                      <a:pt x="3101" y="9544"/>
                      <a:pt x="3132" y="9362"/>
                      <a:pt x="3132" y="9088"/>
                    </a:cubicBezTo>
                    <a:lnTo>
                      <a:pt x="3132" y="8329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73" y="7265"/>
                      <a:pt x="4955" y="6778"/>
                      <a:pt x="4955" y="6170"/>
                    </a:cubicBezTo>
                    <a:cubicBezTo>
                      <a:pt x="4955" y="5745"/>
                      <a:pt x="4864" y="5411"/>
                      <a:pt x="4773" y="5289"/>
                    </a:cubicBezTo>
                    <a:cubicBezTo>
                      <a:pt x="4560" y="5015"/>
                      <a:pt x="4378" y="4833"/>
                      <a:pt x="4165" y="4711"/>
                    </a:cubicBezTo>
                    <a:cubicBezTo>
                      <a:pt x="3922" y="4620"/>
                      <a:pt x="3648" y="4499"/>
                      <a:pt x="3405" y="4407"/>
                    </a:cubicBezTo>
                    <a:cubicBezTo>
                      <a:pt x="3132" y="4316"/>
                      <a:pt x="2858" y="4256"/>
                      <a:pt x="2645" y="4225"/>
                    </a:cubicBezTo>
                    <a:cubicBezTo>
                      <a:pt x="2372" y="4195"/>
                      <a:pt x="2189" y="4104"/>
                      <a:pt x="2037" y="4012"/>
                    </a:cubicBezTo>
                    <a:cubicBezTo>
                      <a:pt x="1885" y="3891"/>
                      <a:pt x="1794" y="3769"/>
                      <a:pt x="1794" y="3587"/>
                    </a:cubicBezTo>
                    <a:cubicBezTo>
                      <a:pt x="1794" y="3404"/>
                      <a:pt x="1885" y="3283"/>
                      <a:pt x="1977" y="3161"/>
                    </a:cubicBezTo>
                    <a:cubicBezTo>
                      <a:pt x="2098" y="3040"/>
                      <a:pt x="2281" y="3009"/>
                      <a:pt x="2493" y="3009"/>
                    </a:cubicBezTo>
                    <a:cubicBezTo>
                      <a:pt x="2676" y="3009"/>
                      <a:pt x="2858" y="3040"/>
                      <a:pt x="2980" y="3131"/>
                    </a:cubicBezTo>
                    <a:cubicBezTo>
                      <a:pt x="3010" y="3161"/>
                      <a:pt x="3101" y="3192"/>
                      <a:pt x="3132" y="3252"/>
                    </a:cubicBezTo>
                    <a:cubicBezTo>
                      <a:pt x="3162" y="3313"/>
                      <a:pt x="3253" y="3344"/>
                      <a:pt x="3344" y="3435"/>
                    </a:cubicBezTo>
                    <a:cubicBezTo>
                      <a:pt x="3436" y="3496"/>
                      <a:pt x="3557" y="3556"/>
                      <a:pt x="3709" y="3556"/>
                    </a:cubicBezTo>
                    <a:cubicBezTo>
                      <a:pt x="3922" y="3556"/>
                      <a:pt x="4104" y="3404"/>
                      <a:pt x="4317" y="3131"/>
                    </a:cubicBezTo>
                    <a:cubicBezTo>
                      <a:pt x="4499" y="2857"/>
                      <a:pt x="4560" y="2675"/>
                      <a:pt x="4560" y="2553"/>
                    </a:cubicBezTo>
                    <a:cubicBezTo>
                      <a:pt x="4560" y="2432"/>
                      <a:pt x="446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43" y="1915"/>
                      <a:pt x="3922" y="1824"/>
                      <a:pt x="3740" y="1763"/>
                    </a:cubicBezTo>
                    <a:cubicBezTo>
                      <a:pt x="3557" y="1672"/>
                      <a:pt x="3344" y="1611"/>
                      <a:pt x="3132" y="1581"/>
                    </a:cubicBezTo>
                    <a:lnTo>
                      <a:pt x="3132" y="912"/>
                    </a:lnTo>
                    <a:cubicBezTo>
                      <a:pt x="3132" y="730"/>
                      <a:pt x="3101" y="578"/>
                      <a:pt x="3101" y="456"/>
                    </a:cubicBezTo>
                    <a:cubicBezTo>
                      <a:pt x="3040" y="365"/>
                      <a:pt x="3010" y="243"/>
                      <a:pt x="2888" y="152"/>
                    </a:cubicBezTo>
                    <a:cubicBezTo>
                      <a:pt x="2828" y="61"/>
                      <a:pt x="2676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83"/>
              <p:cNvSpPr/>
              <p:nvPr/>
            </p:nvSpPr>
            <p:spPr>
              <a:xfrm>
                <a:off x="2216770" y="2808209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1" y="0"/>
                    </a:moveTo>
                    <a:lnTo>
                      <a:pt x="1" y="3070"/>
                    </a:lnTo>
                    <a:lnTo>
                      <a:pt x="396" y="307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83"/>
              <p:cNvSpPr/>
              <p:nvPr/>
            </p:nvSpPr>
            <p:spPr>
              <a:xfrm>
                <a:off x="2179627" y="2835664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0" y="0"/>
                    </a:moveTo>
                    <a:lnTo>
                      <a:pt x="0" y="3070"/>
                    </a:lnTo>
                    <a:lnTo>
                      <a:pt x="395" y="3070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83"/>
              <p:cNvSpPr/>
              <p:nvPr/>
            </p:nvSpPr>
            <p:spPr>
              <a:xfrm>
                <a:off x="2253382" y="2843740"/>
                <a:ext cx="6483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59" extrusionOk="0">
                    <a:moveTo>
                      <a:pt x="0" y="0"/>
                    </a:moveTo>
                    <a:lnTo>
                      <a:pt x="0" y="2158"/>
                    </a:lnTo>
                    <a:lnTo>
                      <a:pt x="365" y="2158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0" name="Google Shape;2800;p83"/>
              <p:cNvSpPr/>
              <p:nvPr/>
            </p:nvSpPr>
            <p:spPr>
              <a:xfrm>
                <a:off x="3010343" y="2469086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8"/>
                      <a:pt x="1612" y="5955"/>
                    </a:cubicBezTo>
                    <a:cubicBezTo>
                      <a:pt x="1" y="11274"/>
                      <a:pt x="3891" y="16897"/>
                      <a:pt x="9423" y="17171"/>
                    </a:cubicBezTo>
                    <a:cubicBezTo>
                      <a:pt x="9627" y="17181"/>
                      <a:pt x="9833" y="17186"/>
                      <a:pt x="10039" y="17186"/>
                    </a:cubicBezTo>
                    <a:cubicBezTo>
                      <a:pt x="12910" y="17186"/>
                      <a:pt x="15978" y="16193"/>
                      <a:pt x="17934" y="14009"/>
                    </a:cubicBezTo>
                    <a:cubicBezTo>
                      <a:pt x="20032" y="11760"/>
                      <a:pt x="20487" y="8386"/>
                      <a:pt x="19454" y="5559"/>
                    </a:cubicBezTo>
                    <a:cubicBezTo>
                      <a:pt x="1887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1" name="Google Shape;2801;p83"/>
              <p:cNvSpPr/>
              <p:nvPr/>
            </p:nvSpPr>
            <p:spPr>
              <a:xfrm>
                <a:off x="3056112" y="2505839"/>
                <a:ext cx="275128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2" extrusionOk="0">
                    <a:moveTo>
                      <a:pt x="7965" y="1"/>
                    </a:moveTo>
                    <a:cubicBezTo>
                      <a:pt x="5010" y="1"/>
                      <a:pt x="2117" y="1475"/>
                      <a:pt x="1216" y="4518"/>
                    </a:cubicBezTo>
                    <a:cubicBezTo>
                      <a:pt x="0" y="8591"/>
                      <a:pt x="2979" y="12877"/>
                      <a:pt x="7174" y="13059"/>
                    </a:cubicBezTo>
                    <a:cubicBezTo>
                      <a:pt x="7340" y="13068"/>
                      <a:pt x="7507" y="13072"/>
                      <a:pt x="7674" y="13072"/>
                    </a:cubicBezTo>
                    <a:cubicBezTo>
                      <a:pt x="9871" y="13072"/>
                      <a:pt x="12180" y="12326"/>
                      <a:pt x="13648" y="10688"/>
                    </a:cubicBezTo>
                    <a:cubicBezTo>
                      <a:pt x="15198" y="8925"/>
                      <a:pt x="15533" y="6372"/>
                      <a:pt x="14773" y="4214"/>
                    </a:cubicBezTo>
                    <a:cubicBezTo>
                      <a:pt x="14317" y="2968"/>
                      <a:pt x="13526" y="1873"/>
                      <a:pt x="12341" y="1174"/>
                    </a:cubicBezTo>
                    <a:cubicBezTo>
                      <a:pt x="11044" y="396"/>
                      <a:pt x="9496" y="1"/>
                      <a:pt x="79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2" name="Google Shape;2802;p83"/>
              <p:cNvSpPr/>
              <p:nvPr/>
            </p:nvSpPr>
            <p:spPr>
              <a:xfrm>
                <a:off x="3228402" y="2505627"/>
                <a:ext cx="41996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187" extrusionOk="0">
                    <a:moveTo>
                      <a:pt x="91" y="1"/>
                    </a:moveTo>
                    <a:lnTo>
                      <a:pt x="0" y="396"/>
                    </a:lnTo>
                    <a:cubicBezTo>
                      <a:pt x="760" y="578"/>
                      <a:pt x="1520" y="852"/>
                      <a:pt x="2158" y="1186"/>
                    </a:cubicBezTo>
                    <a:lnTo>
                      <a:pt x="2371" y="822"/>
                    </a:lnTo>
                    <a:cubicBezTo>
                      <a:pt x="1641" y="457"/>
                      <a:pt x="882" y="153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3" name="Google Shape;2803;p83"/>
              <p:cNvSpPr/>
              <p:nvPr/>
            </p:nvSpPr>
            <p:spPr>
              <a:xfrm>
                <a:off x="3292999" y="2540626"/>
                <a:ext cx="37710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6840" extrusionOk="0">
                    <a:moveTo>
                      <a:pt x="274" y="1"/>
                    </a:moveTo>
                    <a:lnTo>
                      <a:pt x="1" y="274"/>
                    </a:lnTo>
                    <a:cubicBezTo>
                      <a:pt x="548" y="882"/>
                      <a:pt x="943" y="1581"/>
                      <a:pt x="1216" y="2341"/>
                    </a:cubicBezTo>
                    <a:cubicBezTo>
                      <a:pt x="1763" y="3739"/>
                      <a:pt x="1703" y="5320"/>
                      <a:pt x="1216" y="6748"/>
                    </a:cubicBezTo>
                    <a:lnTo>
                      <a:pt x="1551" y="6840"/>
                    </a:lnTo>
                    <a:cubicBezTo>
                      <a:pt x="2128" y="5411"/>
                      <a:pt x="2128" y="3709"/>
                      <a:pt x="1611" y="2189"/>
                    </a:cubicBezTo>
                    <a:cubicBezTo>
                      <a:pt x="1308" y="1338"/>
                      <a:pt x="852" y="609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4" name="Google Shape;2804;p83"/>
              <p:cNvSpPr/>
              <p:nvPr/>
            </p:nvSpPr>
            <p:spPr>
              <a:xfrm>
                <a:off x="3063640" y="2504015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9" y="4621"/>
                    </a:cubicBezTo>
                    <a:cubicBezTo>
                      <a:pt x="1" y="6627"/>
                      <a:pt x="335" y="8815"/>
                      <a:pt x="1582" y="10548"/>
                    </a:cubicBezTo>
                    <a:cubicBezTo>
                      <a:pt x="2797" y="12250"/>
                      <a:pt x="4682" y="13284"/>
                      <a:pt x="6718" y="13405"/>
                    </a:cubicBezTo>
                    <a:lnTo>
                      <a:pt x="7205" y="13405"/>
                    </a:lnTo>
                    <a:cubicBezTo>
                      <a:pt x="9697" y="13405"/>
                      <a:pt x="11916" y="12493"/>
                      <a:pt x="13375" y="10974"/>
                    </a:cubicBezTo>
                    <a:cubicBezTo>
                      <a:pt x="13679" y="10639"/>
                      <a:pt x="13892" y="10274"/>
                      <a:pt x="14135" y="9910"/>
                    </a:cubicBezTo>
                    <a:lnTo>
                      <a:pt x="13801" y="9727"/>
                    </a:lnTo>
                    <a:cubicBezTo>
                      <a:pt x="13557" y="10062"/>
                      <a:pt x="13345" y="10396"/>
                      <a:pt x="13071" y="10700"/>
                    </a:cubicBezTo>
                    <a:cubicBezTo>
                      <a:pt x="11701" y="12155"/>
                      <a:pt x="9555" y="13021"/>
                      <a:pt x="7185" y="13021"/>
                    </a:cubicBezTo>
                    <a:cubicBezTo>
                      <a:pt x="7030" y="13021"/>
                      <a:pt x="6875" y="13017"/>
                      <a:pt x="6718" y="13010"/>
                    </a:cubicBezTo>
                    <a:cubicBezTo>
                      <a:pt x="4834" y="12949"/>
                      <a:pt x="3041" y="11946"/>
                      <a:pt x="1885" y="10335"/>
                    </a:cubicBezTo>
                    <a:cubicBezTo>
                      <a:pt x="730" y="8694"/>
                      <a:pt x="366" y="6627"/>
                      <a:pt x="943" y="4742"/>
                    </a:cubicBezTo>
                    <a:cubicBezTo>
                      <a:pt x="1703" y="2220"/>
                      <a:pt x="3952" y="609"/>
                      <a:pt x="690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5" name="Google Shape;2805;p83"/>
              <p:cNvSpPr/>
              <p:nvPr/>
            </p:nvSpPr>
            <p:spPr>
              <a:xfrm>
                <a:off x="3152486" y="2533630"/>
                <a:ext cx="87234" cy="177692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10032" extrusionOk="0">
                    <a:moveTo>
                      <a:pt x="2432" y="0"/>
                    </a:moveTo>
                    <a:cubicBezTo>
                      <a:pt x="2098" y="0"/>
                      <a:pt x="1885" y="61"/>
                      <a:pt x="1824" y="244"/>
                    </a:cubicBezTo>
                    <a:cubicBezTo>
                      <a:pt x="1794" y="365"/>
                      <a:pt x="1733" y="548"/>
                      <a:pt x="1733" y="821"/>
                    </a:cubicBezTo>
                    <a:lnTo>
                      <a:pt x="1733" y="1551"/>
                    </a:lnTo>
                    <a:cubicBezTo>
                      <a:pt x="1246" y="1672"/>
                      <a:pt x="821" y="1885"/>
                      <a:pt x="517" y="2280"/>
                    </a:cubicBezTo>
                    <a:cubicBezTo>
                      <a:pt x="213" y="2645"/>
                      <a:pt x="61" y="3070"/>
                      <a:pt x="61" y="3526"/>
                    </a:cubicBezTo>
                    <a:cubicBezTo>
                      <a:pt x="61" y="3982"/>
                      <a:pt x="183" y="4347"/>
                      <a:pt x="426" y="4651"/>
                    </a:cubicBezTo>
                    <a:cubicBezTo>
                      <a:pt x="639" y="4955"/>
                      <a:pt x="912" y="5198"/>
                      <a:pt x="1216" y="5320"/>
                    </a:cubicBezTo>
                    <a:cubicBezTo>
                      <a:pt x="1550" y="5411"/>
                      <a:pt x="1854" y="5532"/>
                      <a:pt x="2158" y="5624"/>
                    </a:cubicBezTo>
                    <a:cubicBezTo>
                      <a:pt x="2462" y="5684"/>
                      <a:pt x="2736" y="5806"/>
                      <a:pt x="2949" y="5867"/>
                    </a:cubicBezTo>
                    <a:cubicBezTo>
                      <a:pt x="3192" y="5958"/>
                      <a:pt x="3313" y="6080"/>
                      <a:pt x="3313" y="6262"/>
                    </a:cubicBezTo>
                    <a:cubicBezTo>
                      <a:pt x="3313" y="6748"/>
                      <a:pt x="3009" y="6991"/>
                      <a:pt x="2432" y="6991"/>
                    </a:cubicBezTo>
                    <a:cubicBezTo>
                      <a:pt x="2128" y="6991"/>
                      <a:pt x="1824" y="6839"/>
                      <a:pt x="1581" y="6536"/>
                    </a:cubicBezTo>
                    <a:cubicBezTo>
                      <a:pt x="1277" y="6232"/>
                      <a:pt x="1064" y="6080"/>
                      <a:pt x="882" y="6080"/>
                    </a:cubicBezTo>
                    <a:cubicBezTo>
                      <a:pt x="669" y="6080"/>
                      <a:pt x="517" y="6140"/>
                      <a:pt x="365" y="6292"/>
                    </a:cubicBezTo>
                    <a:cubicBezTo>
                      <a:pt x="122" y="6536"/>
                      <a:pt x="0" y="6748"/>
                      <a:pt x="0" y="6900"/>
                    </a:cubicBezTo>
                    <a:cubicBezTo>
                      <a:pt x="0" y="7052"/>
                      <a:pt x="61" y="7204"/>
                      <a:pt x="213" y="7447"/>
                    </a:cubicBezTo>
                    <a:lnTo>
                      <a:pt x="365" y="7630"/>
                    </a:lnTo>
                    <a:cubicBezTo>
                      <a:pt x="487" y="7751"/>
                      <a:pt x="639" y="7903"/>
                      <a:pt x="912" y="8055"/>
                    </a:cubicBezTo>
                    <a:cubicBezTo>
                      <a:pt x="1186" y="8207"/>
                      <a:pt x="1490" y="8298"/>
                      <a:pt x="1794" y="8390"/>
                    </a:cubicBezTo>
                    <a:lnTo>
                      <a:pt x="1794" y="9119"/>
                    </a:lnTo>
                    <a:cubicBezTo>
                      <a:pt x="1794" y="9362"/>
                      <a:pt x="1824" y="9605"/>
                      <a:pt x="1854" y="9727"/>
                    </a:cubicBezTo>
                    <a:cubicBezTo>
                      <a:pt x="1885" y="9818"/>
                      <a:pt x="1946" y="9909"/>
                      <a:pt x="2037" y="9940"/>
                    </a:cubicBezTo>
                    <a:cubicBezTo>
                      <a:pt x="2128" y="9970"/>
                      <a:pt x="2280" y="10031"/>
                      <a:pt x="2432" y="10031"/>
                    </a:cubicBezTo>
                    <a:cubicBezTo>
                      <a:pt x="2584" y="10031"/>
                      <a:pt x="2705" y="9970"/>
                      <a:pt x="2797" y="9940"/>
                    </a:cubicBezTo>
                    <a:cubicBezTo>
                      <a:pt x="2918" y="9909"/>
                      <a:pt x="3009" y="9818"/>
                      <a:pt x="3040" y="9727"/>
                    </a:cubicBezTo>
                    <a:cubicBezTo>
                      <a:pt x="3070" y="9605"/>
                      <a:pt x="3101" y="9423"/>
                      <a:pt x="3101" y="9150"/>
                    </a:cubicBezTo>
                    <a:lnTo>
                      <a:pt x="3101" y="8390"/>
                    </a:lnTo>
                    <a:cubicBezTo>
                      <a:pt x="3648" y="8268"/>
                      <a:pt x="4073" y="8055"/>
                      <a:pt x="4408" y="7660"/>
                    </a:cubicBezTo>
                    <a:cubicBezTo>
                      <a:pt x="4742" y="7295"/>
                      <a:pt x="4924" y="6779"/>
                      <a:pt x="4924" y="6171"/>
                    </a:cubicBezTo>
                    <a:cubicBezTo>
                      <a:pt x="4924" y="5776"/>
                      <a:pt x="4864" y="5411"/>
                      <a:pt x="4742" y="5259"/>
                    </a:cubicBezTo>
                    <a:cubicBezTo>
                      <a:pt x="4560" y="4985"/>
                      <a:pt x="4377" y="4803"/>
                      <a:pt x="4134" y="4681"/>
                    </a:cubicBezTo>
                    <a:cubicBezTo>
                      <a:pt x="3921" y="4590"/>
                      <a:pt x="3648" y="4469"/>
                      <a:pt x="3374" y="4377"/>
                    </a:cubicBezTo>
                    <a:cubicBezTo>
                      <a:pt x="3101" y="4286"/>
                      <a:pt x="2857" y="4225"/>
                      <a:pt x="2614" y="4195"/>
                    </a:cubicBezTo>
                    <a:cubicBezTo>
                      <a:pt x="2341" y="4165"/>
                      <a:pt x="2158" y="4073"/>
                      <a:pt x="2006" y="3982"/>
                    </a:cubicBezTo>
                    <a:cubicBezTo>
                      <a:pt x="1854" y="3861"/>
                      <a:pt x="1794" y="3739"/>
                      <a:pt x="1794" y="3557"/>
                    </a:cubicBezTo>
                    <a:cubicBezTo>
                      <a:pt x="1794" y="3374"/>
                      <a:pt x="1854" y="3253"/>
                      <a:pt x="1976" y="3131"/>
                    </a:cubicBezTo>
                    <a:cubicBezTo>
                      <a:pt x="2098" y="3010"/>
                      <a:pt x="2280" y="2979"/>
                      <a:pt x="2462" y="2979"/>
                    </a:cubicBezTo>
                    <a:cubicBezTo>
                      <a:pt x="2645" y="2979"/>
                      <a:pt x="2857" y="3010"/>
                      <a:pt x="2949" y="3101"/>
                    </a:cubicBezTo>
                    <a:cubicBezTo>
                      <a:pt x="3009" y="3131"/>
                      <a:pt x="3070" y="3162"/>
                      <a:pt x="3101" y="3222"/>
                    </a:cubicBezTo>
                    <a:cubicBezTo>
                      <a:pt x="3161" y="3283"/>
                      <a:pt x="3222" y="3314"/>
                      <a:pt x="3344" y="3405"/>
                    </a:cubicBezTo>
                    <a:cubicBezTo>
                      <a:pt x="3405" y="3466"/>
                      <a:pt x="3526" y="3526"/>
                      <a:pt x="3678" y="3526"/>
                    </a:cubicBezTo>
                    <a:cubicBezTo>
                      <a:pt x="3921" y="3526"/>
                      <a:pt x="4104" y="3374"/>
                      <a:pt x="4286" y="3101"/>
                    </a:cubicBezTo>
                    <a:cubicBezTo>
                      <a:pt x="4468" y="2827"/>
                      <a:pt x="4560" y="2645"/>
                      <a:pt x="4560" y="2523"/>
                    </a:cubicBezTo>
                    <a:cubicBezTo>
                      <a:pt x="4560" y="2432"/>
                      <a:pt x="4438" y="2280"/>
                      <a:pt x="4256" y="2067"/>
                    </a:cubicBezTo>
                    <a:lnTo>
                      <a:pt x="4225" y="2037"/>
                    </a:lnTo>
                    <a:lnTo>
                      <a:pt x="4104" y="1976"/>
                    </a:lnTo>
                    <a:cubicBezTo>
                      <a:pt x="4012" y="1885"/>
                      <a:pt x="3921" y="1824"/>
                      <a:pt x="3709" y="1733"/>
                    </a:cubicBezTo>
                    <a:cubicBezTo>
                      <a:pt x="3526" y="1672"/>
                      <a:pt x="3344" y="1581"/>
                      <a:pt x="3101" y="1551"/>
                    </a:cubicBezTo>
                    <a:lnTo>
                      <a:pt x="3101" y="912"/>
                    </a:lnTo>
                    <a:cubicBezTo>
                      <a:pt x="3101" y="700"/>
                      <a:pt x="3070" y="548"/>
                      <a:pt x="3070" y="456"/>
                    </a:cubicBezTo>
                    <a:cubicBezTo>
                      <a:pt x="3040" y="335"/>
                      <a:pt x="3009" y="213"/>
                      <a:pt x="2888" y="152"/>
                    </a:cubicBezTo>
                    <a:cubicBezTo>
                      <a:pt x="2797" y="31"/>
                      <a:pt x="2645" y="0"/>
                      <a:pt x="2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6" name="Google Shape;2806;p83"/>
              <p:cNvSpPr/>
              <p:nvPr/>
            </p:nvSpPr>
            <p:spPr>
              <a:xfrm>
                <a:off x="3195014" y="2376414"/>
                <a:ext cx="6483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102" extrusionOk="0">
                    <a:moveTo>
                      <a:pt x="0" y="1"/>
                    </a:moveTo>
                    <a:lnTo>
                      <a:pt x="0" y="3101"/>
                    </a:lnTo>
                    <a:lnTo>
                      <a:pt x="365" y="310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7" name="Google Shape;2807;p83"/>
              <p:cNvSpPr/>
              <p:nvPr/>
            </p:nvSpPr>
            <p:spPr>
              <a:xfrm>
                <a:off x="3158402" y="2403337"/>
                <a:ext cx="7014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96" y="310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8" name="Google Shape;2808;p83"/>
              <p:cNvSpPr/>
              <p:nvPr/>
            </p:nvSpPr>
            <p:spPr>
              <a:xfrm>
                <a:off x="3231094" y="2411414"/>
                <a:ext cx="7014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59" extrusionOk="0">
                    <a:moveTo>
                      <a:pt x="0" y="1"/>
                    </a:moveTo>
                    <a:lnTo>
                      <a:pt x="0" y="2159"/>
                    </a:lnTo>
                    <a:lnTo>
                      <a:pt x="395" y="215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9" name="Google Shape;2809;p83"/>
              <p:cNvSpPr/>
              <p:nvPr/>
            </p:nvSpPr>
            <p:spPr>
              <a:xfrm>
                <a:off x="212370" y="2240754"/>
                <a:ext cx="4284477" cy="1716908"/>
              </a:xfrm>
              <a:custGeom>
                <a:avLst/>
                <a:gdLst/>
                <a:ahLst/>
                <a:cxnLst/>
                <a:rect l="l" t="t" r="r" b="b"/>
                <a:pathLst>
                  <a:path w="241890" h="96932" extrusionOk="0">
                    <a:moveTo>
                      <a:pt x="240795" y="0"/>
                    </a:moveTo>
                    <a:lnTo>
                      <a:pt x="224837" y="15958"/>
                    </a:lnTo>
                    <a:lnTo>
                      <a:pt x="207907" y="15958"/>
                    </a:lnTo>
                    <a:lnTo>
                      <a:pt x="186083" y="37752"/>
                    </a:lnTo>
                    <a:lnTo>
                      <a:pt x="166265" y="37752"/>
                    </a:lnTo>
                    <a:lnTo>
                      <a:pt x="154958" y="49028"/>
                    </a:lnTo>
                    <a:lnTo>
                      <a:pt x="129334" y="49028"/>
                    </a:lnTo>
                    <a:lnTo>
                      <a:pt x="112556" y="65807"/>
                    </a:lnTo>
                    <a:lnTo>
                      <a:pt x="99121" y="65807"/>
                    </a:lnTo>
                    <a:lnTo>
                      <a:pt x="92251" y="58907"/>
                    </a:lnTo>
                    <a:lnTo>
                      <a:pt x="64014" y="58907"/>
                    </a:lnTo>
                    <a:lnTo>
                      <a:pt x="47448" y="75503"/>
                    </a:lnTo>
                    <a:lnTo>
                      <a:pt x="20305" y="75503"/>
                    </a:lnTo>
                    <a:lnTo>
                      <a:pt x="0" y="95868"/>
                    </a:lnTo>
                    <a:lnTo>
                      <a:pt x="1064" y="96932"/>
                    </a:lnTo>
                    <a:lnTo>
                      <a:pt x="20973" y="77023"/>
                    </a:lnTo>
                    <a:lnTo>
                      <a:pt x="48056" y="77023"/>
                    </a:lnTo>
                    <a:lnTo>
                      <a:pt x="64622" y="60427"/>
                    </a:lnTo>
                    <a:lnTo>
                      <a:pt x="91643" y="60427"/>
                    </a:lnTo>
                    <a:lnTo>
                      <a:pt x="98513" y="67326"/>
                    </a:lnTo>
                    <a:lnTo>
                      <a:pt x="113224" y="67326"/>
                    </a:lnTo>
                    <a:lnTo>
                      <a:pt x="129972" y="50548"/>
                    </a:lnTo>
                    <a:lnTo>
                      <a:pt x="155566" y="50548"/>
                    </a:lnTo>
                    <a:lnTo>
                      <a:pt x="166873" y="39271"/>
                    </a:lnTo>
                    <a:lnTo>
                      <a:pt x="186691" y="39271"/>
                    </a:lnTo>
                    <a:lnTo>
                      <a:pt x="208545" y="17478"/>
                    </a:lnTo>
                    <a:lnTo>
                      <a:pt x="225476" y="17478"/>
                    </a:lnTo>
                    <a:lnTo>
                      <a:pt x="241889" y="1064"/>
                    </a:lnTo>
                    <a:lnTo>
                      <a:pt x="240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0" name="Google Shape;2810;p83"/>
              <p:cNvSpPr/>
              <p:nvPr/>
            </p:nvSpPr>
            <p:spPr>
              <a:xfrm>
                <a:off x="4355767" y="2236450"/>
                <a:ext cx="144853" cy="146447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8268" extrusionOk="0">
                    <a:moveTo>
                      <a:pt x="1" y="0"/>
                    </a:moveTo>
                    <a:lnTo>
                      <a:pt x="1" y="1520"/>
                    </a:lnTo>
                    <a:lnTo>
                      <a:pt x="6657" y="1520"/>
                    </a:lnTo>
                    <a:lnTo>
                      <a:pt x="6657" y="8268"/>
                    </a:lnTo>
                    <a:lnTo>
                      <a:pt x="8177" y="8268"/>
                    </a:lnTo>
                    <a:lnTo>
                      <a:pt x="8177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1" name="Google Shape;2811;p83"/>
              <p:cNvSpPr/>
              <p:nvPr/>
            </p:nvSpPr>
            <p:spPr>
              <a:xfrm>
                <a:off x="989258" y="3527780"/>
                <a:ext cx="155073" cy="131179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6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699" y="2567"/>
                    </a:cubicBezTo>
                    <a:cubicBezTo>
                      <a:pt x="0" y="4847"/>
                      <a:pt x="1672" y="7279"/>
                      <a:pt x="4043" y="7400"/>
                    </a:cubicBezTo>
                    <a:cubicBezTo>
                      <a:pt x="4122" y="7404"/>
                      <a:pt x="4203" y="7406"/>
                      <a:pt x="4283" y="7406"/>
                    </a:cubicBezTo>
                    <a:cubicBezTo>
                      <a:pt x="5499" y="7406"/>
                      <a:pt x="6835" y="6975"/>
                      <a:pt x="7690" y="6063"/>
                    </a:cubicBezTo>
                    <a:cubicBezTo>
                      <a:pt x="8572" y="5029"/>
                      <a:pt x="8754" y="3601"/>
                      <a:pt x="8329" y="2385"/>
                    </a:cubicBezTo>
                    <a:cubicBezTo>
                      <a:pt x="8055" y="1686"/>
                      <a:pt x="7599" y="1048"/>
                      <a:pt x="6961" y="652"/>
                    </a:cubicBezTo>
                    <a:cubicBezTo>
                      <a:pt x="6240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2" name="Google Shape;2812;p83"/>
              <p:cNvSpPr/>
              <p:nvPr/>
            </p:nvSpPr>
            <p:spPr>
              <a:xfrm>
                <a:off x="1033947" y="3563984"/>
                <a:ext cx="68388" cy="57796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63" extrusionOk="0">
                    <a:moveTo>
                      <a:pt x="1995" y="1"/>
                    </a:moveTo>
                    <a:cubicBezTo>
                      <a:pt x="1254" y="1"/>
                      <a:pt x="526" y="366"/>
                      <a:pt x="304" y="1131"/>
                    </a:cubicBezTo>
                    <a:cubicBezTo>
                      <a:pt x="0" y="2104"/>
                      <a:pt x="699" y="3168"/>
                      <a:pt x="1763" y="3259"/>
                    </a:cubicBezTo>
                    <a:cubicBezTo>
                      <a:pt x="1804" y="3261"/>
                      <a:pt x="1845" y="3262"/>
                      <a:pt x="1886" y="3262"/>
                    </a:cubicBezTo>
                    <a:cubicBezTo>
                      <a:pt x="2430" y="3262"/>
                      <a:pt x="3007" y="3075"/>
                      <a:pt x="3374" y="2651"/>
                    </a:cubicBezTo>
                    <a:cubicBezTo>
                      <a:pt x="3800" y="2225"/>
                      <a:pt x="3860" y="1587"/>
                      <a:pt x="3678" y="1040"/>
                    </a:cubicBezTo>
                    <a:cubicBezTo>
                      <a:pt x="3556" y="736"/>
                      <a:pt x="3374" y="493"/>
                      <a:pt x="3070" y="280"/>
                    </a:cubicBezTo>
                    <a:cubicBezTo>
                      <a:pt x="2752" y="96"/>
                      <a:pt x="2372" y="1"/>
                      <a:pt x="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3" name="Google Shape;2813;p83"/>
              <p:cNvSpPr/>
              <p:nvPr/>
            </p:nvSpPr>
            <p:spPr>
              <a:xfrm>
                <a:off x="1269222" y="3235594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1" y="0"/>
                    </a:moveTo>
                    <a:cubicBezTo>
                      <a:pt x="2844" y="0"/>
                      <a:pt x="1219" y="839"/>
                      <a:pt x="699" y="2559"/>
                    </a:cubicBezTo>
                    <a:cubicBezTo>
                      <a:pt x="0" y="4838"/>
                      <a:pt x="1672" y="7270"/>
                      <a:pt x="4043" y="7391"/>
                    </a:cubicBezTo>
                    <a:cubicBezTo>
                      <a:pt x="4127" y="7395"/>
                      <a:pt x="4212" y="7397"/>
                      <a:pt x="4297" y="7397"/>
                    </a:cubicBezTo>
                    <a:cubicBezTo>
                      <a:pt x="5509" y="7397"/>
                      <a:pt x="6838" y="6991"/>
                      <a:pt x="7690" y="6054"/>
                    </a:cubicBezTo>
                    <a:cubicBezTo>
                      <a:pt x="8572" y="5021"/>
                      <a:pt x="8754" y="3592"/>
                      <a:pt x="8328" y="2376"/>
                    </a:cubicBezTo>
                    <a:cubicBezTo>
                      <a:pt x="8055" y="1677"/>
                      <a:pt x="7599" y="1039"/>
                      <a:pt x="6961" y="674"/>
                    </a:cubicBezTo>
                    <a:cubicBezTo>
                      <a:pt x="6233" y="227"/>
                      <a:pt x="5363" y="0"/>
                      <a:pt x="45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4" name="Google Shape;2814;p83"/>
              <p:cNvSpPr/>
              <p:nvPr/>
            </p:nvSpPr>
            <p:spPr>
              <a:xfrm>
                <a:off x="1313893" y="3271922"/>
                <a:ext cx="68406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54" extrusionOk="0">
                    <a:moveTo>
                      <a:pt x="1989" y="1"/>
                    </a:moveTo>
                    <a:cubicBezTo>
                      <a:pt x="1251" y="1"/>
                      <a:pt x="526" y="372"/>
                      <a:pt x="305" y="1115"/>
                    </a:cubicBezTo>
                    <a:cubicBezTo>
                      <a:pt x="1" y="2119"/>
                      <a:pt x="730" y="3182"/>
                      <a:pt x="1794" y="3243"/>
                    </a:cubicBezTo>
                    <a:cubicBezTo>
                      <a:pt x="1855" y="3250"/>
                      <a:pt x="1918" y="3253"/>
                      <a:pt x="1982" y="3253"/>
                    </a:cubicBezTo>
                    <a:cubicBezTo>
                      <a:pt x="2487" y="3253"/>
                      <a:pt x="3051" y="3040"/>
                      <a:pt x="3375" y="2635"/>
                    </a:cubicBezTo>
                    <a:cubicBezTo>
                      <a:pt x="3770" y="2210"/>
                      <a:pt x="3861" y="1571"/>
                      <a:pt x="3679" y="1055"/>
                    </a:cubicBezTo>
                    <a:cubicBezTo>
                      <a:pt x="3557" y="751"/>
                      <a:pt x="3375" y="477"/>
                      <a:pt x="3071" y="295"/>
                    </a:cubicBezTo>
                    <a:cubicBezTo>
                      <a:pt x="2751" y="99"/>
                      <a:pt x="2368" y="1"/>
                      <a:pt x="1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5" name="Google Shape;2815;p83"/>
              <p:cNvSpPr/>
              <p:nvPr/>
            </p:nvSpPr>
            <p:spPr>
              <a:xfrm>
                <a:off x="1766678" y="3235594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502" y="0"/>
                    </a:moveTo>
                    <a:cubicBezTo>
                      <a:pt x="2845" y="0"/>
                      <a:pt x="1220" y="839"/>
                      <a:pt x="700" y="2559"/>
                    </a:cubicBezTo>
                    <a:cubicBezTo>
                      <a:pt x="1" y="4838"/>
                      <a:pt x="1672" y="7270"/>
                      <a:pt x="4043" y="7391"/>
                    </a:cubicBezTo>
                    <a:cubicBezTo>
                      <a:pt x="4128" y="7395"/>
                      <a:pt x="4212" y="7397"/>
                      <a:pt x="4298" y="7397"/>
                    </a:cubicBezTo>
                    <a:cubicBezTo>
                      <a:pt x="5510" y="7397"/>
                      <a:pt x="6839" y="6991"/>
                      <a:pt x="7691" y="6054"/>
                    </a:cubicBezTo>
                    <a:cubicBezTo>
                      <a:pt x="8542" y="5021"/>
                      <a:pt x="8724" y="3592"/>
                      <a:pt x="8329" y="2376"/>
                    </a:cubicBezTo>
                    <a:cubicBezTo>
                      <a:pt x="8056" y="1677"/>
                      <a:pt x="7600" y="1039"/>
                      <a:pt x="6961" y="674"/>
                    </a:cubicBezTo>
                    <a:cubicBezTo>
                      <a:pt x="6234" y="227"/>
                      <a:pt x="5363" y="0"/>
                      <a:pt x="45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6" name="Google Shape;2816;p83"/>
              <p:cNvSpPr/>
              <p:nvPr/>
            </p:nvSpPr>
            <p:spPr>
              <a:xfrm>
                <a:off x="1810835" y="3271922"/>
                <a:ext cx="68919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54" extrusionOk="0">
                    <a:moveTo>
                      <a:pt x="2004" y="1"/>
                    </a:moveTo>
                    <a:cubicBezTo>
                      <a:pt x="1264" y="1"/>
                      <a:pt x="545" y="372"/>
                      <a:pt x="304" y="1115"/>
                    </a:cubicBezTo>
                    <a:cubicBezTo>
                      <a:pt x="0" y="2119"/>
                      <a:pt x="730" y="3182"/>
                      <a:pt x="1793" y="3243"/>
                    </a:cubicBezTo>
                    <a:cubicBezTo>
                      <a:pt x="1858" y="3250"/>
                      <a:pt x="1923" y="3253"/>
                      <a:pt x="1989" y="3253"/>
                    </a:cubicBezTo>
                    <a:cubicBezTo>
                      <a:pt x="2511" y="3253"/>
                      <a:pt x="3053" y="3040"/>
                      <a:pt x="3404" y="2635"/>
                    </a:cubicBezTo>
                    <a:cubicBezTo>
                      <a:pt x="3769" y="2210"/>
                      <a:pt x="3891" y="1571"/>
                      <a:pt x="3708" y="1055"/>
                    </a:cubicBezTo>
                    <a:cubicBezTo>
                      <a:pt x="3587" y="751"/>
                      <a:pt x="3404" y="477"/>
                      <a:pt x="3101" y="295"/>
                    </a:cubicBezTo>
                    <a:cubicBezTo>
                      <a:pt x="2770" y="99"/>
                      <a:pt x="2384" y="1"/>
                      <a:pt x="20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7" name="Google Shape;2817;p83"/>
              <p:cNvSpPr/>
              <p:nvPr/>
            </p:nvSpPr>
            <p:spPr>
              <a:xfrm>
                <a:off x="1883509" y="3353347"/>
                <a:ext cx="155073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7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700" y="2567"/>
                    </a:cubicBezTo>
                    <a:cubicBezTo>
                      <a:pt x="1" y="4847"/>
                      <a:pt x="1703" y="7278"/>
                      <a:pt x="4043" y="7400"/>
                    </a:cubicBezTo>
                    <a:cubicBezTo>
                      <a:pt x="4127" y="7404"/>
                      <a:pt x="4212" y="7406"/>
                      <a:pt x="4298" y="7406"/>
                    </a:cubicBezTo>
                    <a:cubicBezTo>
                      <a:pt x="5510" y="7406"/>
                      <a:pt x="6839" y="7000"/>
                      <a:pt x="7691" y="6063"/>
                    </a:cubicBezTo>
                    <a:cubicBezTo>
                      <a:pt x="8572" y="4999"/>
                      <a:pt x="8755" y="3570"/>
                      <a:pt x="8329" y="2385"/>
                    </a:cubicBezTo>
                    <a:cubicBezTo>
                      <a:pt x="8086" y="1686"/>
                      <a:pt x="7630" y="1047"/>
                      <a:pt x="6961" y="652"/>
                    </a:cubicBezTo>
                    <a:cubicBezTo>
                      <a:pt x="6241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8" name="Google Shape;2818;p83"/>
              <p:cNvSpPr/>
              <p:nvPr/>
            </p:nvSpPr>
            <p:spPr>
              <a:xfrm>
                <a:off x="1928198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1989" y="0"/>
                    </a:moveTo>
                    <a:cubicBezTo>
                      <a:pt x="1250" y="0"/>
                      <a:pt x="525" y="372"/>
                      <a:pt x="304" y="1115"/>
                    </a:cubicBezTo>
                    <a:cubicBezTo>
                      <a:pt x="0" y="2118"/>
                      <a:pt x="730" y="3182"/>
                      <a:pt x="1794" y="3243"/>
                    </a:cubicBezTo>
                    <a:cubicBezTo>
                      <a:pt x="1832" y="3245"/>
                      <a:pt x="1872" y="3246"/>
                      <a:pt x="1911" y="3246"/>
                    </a:cubicBezTo>
                    <a:cubicBezTo>
                      <a:pt x="2434" y="3246"/>
                      <a:pt x="3035" y="3059"/>
                      <a:pt x="3374" y="2635"/>
                    </a:cubicBezTo>
                    <a:cubicBezTo>
                      <a:pt x="3800" y="2209"/>
                      <a:pt x="3891" y="1571"/>
                      <a:pt x="3678" y="1054"/>
                    </a:cubicBezTo>
                    <a:cubicBezTo>
                      <a:pt x="3587" y="750"/>
                      <a:pt x="3374" y="477"/>
                      <a:pt x="3070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9" name="Google Shape;2819;p83"/>
              <p:cNvSpPr/>
              <p:nvPr/>
            </p:nvSpPr>
            <p:spPr>
              <a:xfrm>
                <a:off x="2132246" y="3353347"/>
                <a:ext cx="154524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7407" extrusionOk="0">
                    <a:moveTo>
                      <a:pt x="4526" y="0"/>
                    </a:moveTo>
                    <a:cubicBezTo>
                      <a:pt x="2858" y="0"/>
                      <a:pt x="1212" y="838"/>
                      <a:pt x="669" y="2567"/>
                    </a:cubicBezTo>
                    <a:cubicBezTo>
                      <a:pt x="0" y="4847"/>
                      <a:pt x="1672" y="7278"/>
                      <a:pt x="4013" y="7400"/>
                    </a:cubicBezTo>
                    <a:cubicBezTo>
                      <a:pt x="4099" y="7404"/>
                      <a:pt x="4186" y="7406"/>
                      <a:pt x="4273" y="7406"/>
                    </a:cubicBezTo>
                    <a:cubicBezTo>
                      <a:pt x="5506" y="7406"/>
                      <a:pt x="6808" y="7000"/>
                      <a:pt x="7660" y="6063"/>
                    </a:cubicBezTo>
                    <a:cubicBezTo>
                      <a:pt x="8542" y="4999"/>
                      <a:pt x="8724" y="3570"/>
                      <a:pt x="8329" y="2385"/>
                    </a:cubicBezTo>
                    <a:cubicBezTo>
                      <a:pt x="8055" y="1686"/>
                      <a:pt x="7599" y="1047"/>
                      <a:pt x="6961" y="652"/>
                    </a:cubicBezTo>
                    <a:cubicBezTo>
                      <a:pt x="6241" y="220"/>
                      <a:pt x="5381" y="0"/>
                      <a:pt x="4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0" name="Google Shape;2820;p83"/>
              <p:cNvSpPr/>
              <p:nvPr/>
            </p:nvSpPr>
            <p:spPr>
              <a:xfrm>
                <a:off x="2176385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2005" y="0"/>
                    </a:moveTo>
                    <a:cubicBezTo>
                      <a:pt x="1264" y="0"/>
                      <a:pt x="546" y="372"/>
                      <a:pt x="305" y="1115"/>
                    </a:cubicBezTo>
                    <a:cubicBezTo>
                      <a:pt x="1" y="2118"/>
                      <a:pt x="730" y="3182"/>
                      <a:pt x="1794" y="3243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1" y="3246"/>
                      <a:pt x="3036" y="3059"/>
                      <a:pt x="3375" y="2635"/>
                    </a:cubicBezTo>
                    <a:cubicBezTo>
                      <a:pt x="3800" y="2209"/>
                      <a:pt x="3891" y="1571"/>
                      <a:pt x="3709" y="1054"/>
                    </a:cubicBezTo>
                    <a:cubicBezTo>
                      <a:pt x="3588" y="750"/>
                      <a:pt x="3405" y="477"/>
                      <a:pt x="3101" y="294"/>
                    </a:cubicBezTo>
                    <a:cubicBezTo>
                      <a:pt x="2771" y="98"/>
                      <a:pt x="2385" y="0"/>
                      <a:pt x="2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1" name="Google Shape;2821;p83"/>
              <p:cNvSpPr/>
              <p:nvPr/>
            </p:nvSpPr>
            <p:spPr>
              <a:xfrm>
                <a:off x="2426734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9"/>
                      <a:pt x="1673" y="7270"/>
                      <a:pt x="4043" y="7392"/>
                    </a:cubicBezTo>
                    <a:cubicBezTo>
                      <a:pt x="4156" y="7400"/>
                      <a:pt x="4269" y="7404"/>
                      <a:pt x="4383" y="7404"/>
                    </a:cubicBezTo>
                    <a:cubicBezTo>
                      <a:pt x="5572" y="7404"/>
                      <a:pt x="6859" y="6969"/>
                      <a:pt x="7691" y="6054"/>
                    </a:cubicBezTo>
                    <a:cubicBezTo>
                      <a:pt x="857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2" name="Google Shape;2822;p83"/>
              <p:cNvSpPr/>
              <p:nvPr/>
            </p:nvSpPr>
            <p:spPr>
              <a:xfrm>
                <a:off x="2471422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6" y="372"/>
                      <a:pt x="305" y="1115"/>
                    </a:cubicBezTo>
                    <a:cubicBezTo>
                      <a:pt x="1" y="2118"/>
                      <a:pt x="730" y="3182"/>
                      <a:pt x="1764" y="3243"/>
                    </a:cubicBezTo>
                    <a:cubicBezTo>
                      <a:pt x="1828" y="3249"/>
                      <a:pt x="1894" y="3253"/>
                      <a:pt x="1959" y="3253"/>
                    </a:cubicBezTo>
                    <a:cubicBezTo>
                      <a:pt x="2481" y="3253"/>
                      <a:pt x="3024" y="3040"/>
                      <a:pt x="3375" y="2635"/>
                    </a:cubicBezTo>
                    <a:cubicBezTo>
                      <a:pt x="3800" y="2240"/>
                      <a:pt x="3861" y="1571"/>
                      <a:pt x="3679" y="1054"/>
                    </a:cubicBezTo>
                    <a:cubicBezTo>
                      <a:pt x="3557" y="750"/>
                      <a:pt x="3375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3" name="Google Shape;2823;p83"/>
              <p:cNvSpPr/>
              <p:nvPr/>
            </p:nvSpPr>
            <p:spPr>
              <a:xfrm>
                <a:off x="2894592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1" y="1"/>
                    </a:moveTo>
                    <a:cubicBezTo>
                      <a:pt x="2841" y="1"/>
                      <a:pt x="1209" y="839"/>
                      <a:pt x="669" y="2559"/>
                    </a:cubicBezTo>
                    <a:cubicBezTo>
                      <a:pt x="1" y="4839"/>
                      <a:pt x="1672" y="7270"/>
                      <a:pt x="4043" y="7392"/>
                    </a:cubicBezTo>
                    <a:cubicBezTo>
                      <a:pt x="4155" y="7400"/>
                      <a:pt x="4269" y="7404"/>
                      <a:pt x="4383" y="7404"/>
                    </a:cubicBezTo>
                    <a:cubicBezTo>
                      <a:pt x="5567" y="7404"/>
                      <a:pt x="6831" y="6969"/>
                      <a:pt x="7691" y="6054"/>
                    </a:cubicBezTo>
                    <a:cubicBezTo>
                      <a:pt x="854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3" y="1"/>
                      <a:pt x="4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4" name="Google Shape;2824;p83"/>
              <p:cNvSpPr/>
              <p:nvPr/>
            </p:nvSpPr>
            <p:spPr>
              <a:xfrm>
                <a:off x="2939280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5" y="372"/>
                      <a:pt x="304" y="1115"/>
                    </a:cubicBezTo>
                    <a:cubicBezTo>
                      <a:pt x="1" y="2118"/>
                      <a:pt x="700" y="3182"/>
                      <a:pt x="1763" y="3243"/>
                    </a:cubicBezTo>
                    <a:cubicBezTo>
                      <a:pt x="1828" y="3249"/>
                      <a:pt x="1893" y="3253"/>
                      <a:pt x="1959" y="3253"/>
                    </a:cubicBezTo>
                    <a:cubicBezTo>
                      <a:pt x="2481" y="3253"/>
                      <a:pt x="3023" y="3040"/>
                      <a:pt x="3374" y="2635"/>
                    </a:cubicBezTo>
                    <a:cubicBezTo>
                      <a:pt x="3800" y="2240"/>
                      <a:pt x="3861" y="1571"/>
                      <a:pt x="3678" y="1054"/>
                    </a:cubicBezTo>
                    <a:cubicBezTo>
                      <a:pt x="3557" y="750"/>
                      <a:pt x="3374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5" name="Google Shape;2825;p83"/>
              <p:cNvSpPr/>
              <p:nvPr/>
            </p:nvSpPr>
            <p:spPr>
              <a:xfrm>
                <a:off x="3089482" y="2856830"/>
                <a:ext cx="15507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89" extrusionOk="0">
                    <a:moveTo>
                      <a:pt x="4508" y="1"/>
                    </a:moveTo>
                    <a:cubicBezTo>
                      <a:pt x="2849" y="1"/>
                      <a:pt x="1221" y="832"/>
                      <a:pt x="700" y="2574"/>
                    </a:cubicBezTo>
                    <a:cubicBezTo>
                      <a:pt x="1" y="4854"/>
                      <a:pt x="1703" y="7286"/>
                      <a:pt x="4044" y="7377"/>
                    </a:cubicBezTo>
                    <a:cubicBezTo>
                      <a:pt x="4156" y="7385"/>
                      <a:pt x="4270" y="7389"/>
                      <a:pt x="4384" y="7389"/>
                    </a:cubicBezTo>
                    <a:cubicBezTo>
                      <a:pt x="5573" y="7389"/>
                      <a:pt x="6859" y="6957"/>
                      <a:pt x="7691" y="6070"/>
                    </a:cubicBezTo>
                    <a:cubicBezTo>
                      <a:pt x="8573" y="5006"/>
                      <a:pt x="8755" y="3547"/>
                      <a:pt x="8329" y="2362"/>
                    </a:cubicBezTo>
                    <a:cubicBezTo>
                      <a:pt x="8086" y="1693"/>
                      <a:pt x="7630" y="1055"/>
                      <a:pt x="6962" y="660"/>
                    </a:cubicBezTo>
                    <a:cubicBezTo>
                      <a:pt x="6235" y="224"/>
                      <a:pt x="5368" y="1"/>
                      <a:pt x="4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6" name="Google Shape;2826;p83"/>
              <p:cNvSpPr/>
              <p:nvPr/>
            </p:nvSpPr>
            <p:spPr>
              <a:xfrm>
                <a:off x="3134171" y="2892928"/>
                <a:ext cx="68937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800" y="2239"/>
                      <a:pt x="3891" y="1600"/>
                      <a:pt x="3679" y="1053"/>
                    </a:cubicBezTo>
                    <a:cubicBezTo>
                      <a:pt x="358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7" name="Google Shape;2827;p83"/>
              <p:cNvSpPr/>
              <p:nvPr/>
            </p:nvSpPr>
            <p:spPr>
              <a:xfrm>
                <a:off x="3432981" y="2856830"/>
                <a:ext cx="155604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7389" extrusionOk="0">
                    <a:moveTo>
                      <a:pt x="4506" y="1"/>
                    </a:moveTo>
                    <a:cubicBezTo>
                      <a:pt x="2845" y="1"/>
                      <a:pt x="1210" y="832"/>
                      <a:pt x="669" y="2574"/>
                    </a:cubicBezTo>
                    <a:cubicBezTo>
                      <a:pt x="0" y="4854"/>
                      <a:pt x="1672" y="7286"/>
                      <a:pt x="4013" y="7377"/>
                    </a:cubicBezTo>
                    <a:cubicBezTo>
                      <a:pt x="4128" y="7385"/>
                      <a:pt x="4244" y="7389"/>
                      <a:pt x="4360" y="7389"/>
                    </a:cubicBezTo>
                    <a:cubicBezTo>
                      <a:pt x="5567" y="7389"/>
                      <a:pt x="6828" y="6957"/>
                      <a:pt x="7660" y="6070"/>
                    </a:cubicBezTo>
                    <a:cubicBezTo>
                      <a:pt x="8542" y="5006"/>
                      <a:pt x="8785" y="3547"/>
                      <a:pt x="8329" y="2362"/>
                    </a:cubicBezTo>
                    <a:cubicBezTo>
                      <a:pt x="8055" y="1693"/>
                      <a:pt x="7599" y="1055"/>
                      <a:pt x="6961" y="660"/>
                    </a:cubicBezTo>
                    <a:cubicBezTo>
                      <a:pt x="6235" y="224"/>
                      <a:pt x="5367" y="1"/>
                      <a:pt x="4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8" name="Google Shape;2828;p83"/>
              <p:cNvSpPr/>
              <p:nvPr/>
            </p:nvSpPr>
            <p:spPr>
              <a:xfrm>
                <a:off x="3478201" y="2892928"/>
                <a:ext cx="68388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770" y="2239"/>
                      <a:pt x="3861" y="1600"/>
                      <a:pt x="3679" y="1053"/>
                    </a:cubicBezTo>
                    <a:cubicBezTo>
                      <a:pt x="355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9" name="Google Shape;2829;p83"/>
              <p:cNvSpPr/>
              <p:nvPr/>
            </p:nvSpPr>
            <p:spPr>
              <a:xfrm>
                <a:off x="3822762" y="2473779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472" y="1"/>
                    </a:moveTo>
                    <a:cubicBezTo>
                      <a:pt x="2815" y="1"/>
                      <a:pt x="1190" y="839"/>
                      <a:pt x="67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3" y="7398"/>
                    </a:cubicBezTo>
                    <a:cubicBezTo>
                      <a:pt x="5506" y="7398"/>
                      <a:pt x="6809" y="6991"/>
                      <a:pt x="7661" y="6054"/>
                    </a:cubicBezTo>
                    <a:cubicBezTo>
                      <a:pt x="8542" y="5051"/>
                      <a:pt x="8724" y="3592"/>
                      <a:pt x="8299" y="2376"/>
                    </a:cubicBezTo>
                    <a:cubicBezTo>
                      <a:pt x="8056" y="1677"/>
                      <a:pt x="7600" y="1039"/>
                      <a:pt x="6931" y="674"/>
                    </a:cubicBezTo>
                    <a:cubicBezTo>
                      <a:pt x="6203" y="227"/>
                      <a:pt x="5333" y="1"/>
                      <a:pt x="4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0" name="Google Shape;2830;p83"/>
              <p:cNvSpPr/>
              <p:nvPr/>
            </p:nvSpPr>
            <p:spPr>
              <a:xfrm>
                <a:off x="3866919" y="2510126"/>
                <a:ext cx="68919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46" extrusionOk="0">
                    <a:moveTo>
                      <a:pt x="2004" y="0"/>
                    </a:moveTo>
                    <a:cubicBezTo>
                      <a:pt x="1264" y="0"/>
                      <a:pt x="545" y="372"/>
                      <a:pt x="304" y="1115"/>
                    </a:cubicBezTo>
                    <a:cubicBezTo>
                      <a:pt x="0" y="2118"/>
                      <a:pt x="730" y="3182"/>
                      <a:pt x="1794" y="3242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0" y="3246"/>
                      <a:pt x="3037" y="3058"/>
                      <a:pt x="3405" y="2634"/>
                    </a:cubicBezTo>
                    <a:cubicBezTo>
                      <a:pt x="3769" y="2239"/>
                      <a:pt x="3891" y="1571"/>
                      <a:pt x="3709" y="1054"/>
                    </a:cubicBezTo>
                    <a:cubicBezTo>
                      <a:pt x="3587" y="750"/>
                      <a:pt x="3405" y="476"/>
                      <a:pt x="3101" y="294"/>
                    </a:cubicBezTo>
                    <a:cubicBezTo>
                      <a:pt x="2771" y="98"/>
                      <a:pt x="2385" y="0"/>
                      <a:pt x="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1" name="Google Shape;2831;p83"/>
              <p:cNvSpPr/>
              <p:nvPr/>
            </p:nvSpPr>
            <p:spPr>
              <a:xfrm>
                <a:off x="4116719" y="2473779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4" y="7398"/>
                    </a:cubicBezTo>
                    <a:cubicBezTo>
                      <a:pt x="5510" y="7398"/>
                      <a:pt x="6837" y="6991"/>
                      <a:pt x="7661" y="6054"/>
                    </a:cubicBezTo>
                    <a:cubicBezTo>
                      <a:pt x="8542" y="5051"/>
                      <a:pt x="8755" y="3592"/>
                      <a:pt x="8329" y="2376"/>
                    </a:cubicBezTo>
                    <a:cubicBezTo>
                      <a:pt x="8056" y="1677"/>
                      <a:pt x="7600" y="1039"/>
                      <a:pt x="6962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2" name="Google Shape;2832;p83"/>
              <p:cNvSpPr/>
              <p:nvPr/>
            </p:nvSpPr>
            <p:spPr>
              <a:xfrm>
                <a:off x="4161408" y="2510126"/>
                <a:ext cx="68406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46" extrusionOk="0">
                    <a:moveTo>
                      <a:pt x="1976" y="0"/>
                    </a:moveTo>
                    <a:cubicBezTo>
                      <a:pt x="1238" y="0"/>
                      <a:pt x="526" y="372"/>
                      <a:pt x="305" y="1115"/>
                    </a:cubicBezTo>
                    <a:cubicBezTo>
                      <a:pt x="1" y="2118"/>
                      <a:pt x="700" y="3182"/>
                      <a:pt x="1764" y="3242"/>
                    </a:cubicBezTo>
                    <a:cubicBezTo>
                      <a:pt x="1805" y="3245"/>
                      <a:pt x="1846" y="3246"/>
                      <a:pt x="1887" y="3246"/>
                    </a:cubicBezTo>
                    <a:cubicBezTo>
                      <a:pt x="2430" y="3246"/>
                      <a:pt x="3008" y="3058"/>
                      <a:pt x="3375" y="2634"/>
                    </a:cubicBezTo>
                    <a:cubicBezTo>
                      <a:pt x="3739" y="2239"/>
                      <a:pt x="3861" y="1571"/>
                      <a:pt x="3679" y="1054"/>
                    </a:cubicBezTo>
                    <a:cubicBezTo>
                      <a:pt x="3557" y="750"/>
                      <a:pt x="3375" y="476"/>
                      <a:pt x="3071" y="294"/>
                    </a:cubicBezTo>
                    <a:cubicBezTo>
                      <a:pt x="2741" y="98"/>
                      <a:pt x="2355" y="0"/>
                      <a:pt x="1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33" name="Google Shape;2833;p83"/>
            <p:cNvGrpSpPr/>
            <p:nvPr/>
          </p:nvGrpSpPr>
          <p:grpSpPr>
            <a:xfrm>
              <a:off x="7488744" y="1828287"/>
              <a:ext cx="1395539" cy="2912382"/>
              <a:chOff x="7285850" y="1090400"/>
              <a:chExt cx="1759600" cy="3672150"/>
            </a:xfrm>
          </p:grpSpPr>
          <p:sp>
            <p:nvSpPr>
              <p:cNvPr id="2834" name="Google Shape;2834;p83"/>
              <p:cNvSpPr/>
              <p:nvPr/>
            </p:nvSpPr>
            <p:spPr>
              <a:xfrm>
                <a:off x="7744075" y="4546150"/>
                <a:ext cx="538775" cy="216400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8656" extrusionOk="0">
                    <a:moveTo>
                      <a:pt x="12843" y="0"/>
                    </a:moveTo>
                    <a:cubicBezTo>
                      <a:pt x="12396" y="0"/>
                      <a:pt x="11979" y="100"/>
                      <a:pt x="11642" y="357"/>
                    </a:cubicBezTo>
                    <a:cubicBezTo>
                      <a:pt x="11642" y="357"/>
                      <a:pt x="8116" y="3184"/>
                      <a:pt x="5745" y="3792"/>
                    </a:cubicBezTo>
                    <a:cubicBezTo>
                      <a:pt x="3374" y="4400"/>
                      <a:pt x="0" y="5038"/>
                      <a:pt x="31" y="8655"/>
                    </a:cubicBezTo>
                    <a:lnTo>
                      <a:pt x="21551" y="8655"/>
                    </a:lnTo>
                    <a:cubicBezTo>
                      <a:pt x="21399" y="5251"/>
                      <a:pt x="20791" y="2333"/>
                      <a:pt x="19575" y="904"/>
                    </a:cubicBezTo>
                    <a:cubicBezTo>
                      <a:pt x="18556" y="1018"/>
                      <a:pt x="17739" y="1131"/>
                      <a:pt x="16999" y="1131"/>
                    </a:cubicBezTo>
                    <a:cubicBezTo>
                      <a:pt x="16746" y="1131"/>
                      <a:pt x="16502" y="1118"/>
                      <a:pt x="16262" y="1087"/>
                    </a:cubicBezTo>
                    <a:cubicBezTo>
                      <a:pt x="15569" y="774"/>
                      <a:pt x="14086" y="0"/>
                      <a:pt x="12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5" name="Google Shape;2835;p83"/>
              <p:cNvSpPr/>
              <p:nvPr/>
            </p:nvSpPr>
            <p:spPr>
              <a:xfrm>
                <a:off x="8397575" y="4555425"/>
                <a:ext cx="44685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17874" h="8254" extrusionOk="0">
                    <a:moveTo>
                      <a:pt x="8866" y="1"/>
                    </a:moveTo>
                    <a:cubicBezTo>
                      <a:pt x="7546" y="1"/>
                      <a:pt x="5973" y="667"/>
                      <a:pt x="5320" y="928"/>
                    </a:cubicBezTo>
                    <a:cubicBezTo>
                      <a:pt x="5134" y="958"/>
                      <a:pt x="4944" y="970"/>
                      <a:pt x="4748" y="970"/>
                    </a:cubicBezTo>
                    <a:cubicBezTo>
                      <a:pt x="3919" y="970"/>
                      <a:pt x="2992" y="747"/>
                      <a:pt x="1885" y="625"/>
                    </a:cubicBezTo>
                    <a:cubicBezTo>
                      <a:pt x="669" y="1992"/>
                      <a:pt x="153" y="5001"/>
                      <a:pt x="1" y="8254"/>
                    </a:cubicBezTo>
                    <a:lnTo>
                      <a:pt x="17843" y="8254"/>
                    </a:lnTo>
                    <a:cubicBezTo>
                      <a:pt x="17873" y="4789"/>
                      <a:pt x="15411" y="4181"/>
                      <a:pt x="13040" y="3573"/>
                    </a:cubicBezTo>
                    <a:cubicBezTo>
                      <a:pt x="11065" y="3117"/>
                      <a:pt x="10244" y="381"/>
                      <a:pt x="10244" y="381"/>
                    </a:cubicBezTo>
                    <a:cubicBezTo>
                      <a:pt x="9873" y="105"/>
                      <a:pt x="9389" y="1"/>
                      <a:pt x="8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6" name="Google Shape;2836;p83"/>
              <p:cNvSpPr/>
              <p:nvPr/>
            </p:nvSpPr>
            <p:spPr>
              <a:xfrm>
                <a:off x="8215200" y="1409875"/>
                <a:ext cx="212050" cy="387325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5493" extrusionOk="0">
                    <a:moveTo>
                      <a:pt x="1" y="1"/>
                    </a:moveTo>
                    <a:lnTo>
                      <a:pt x="1" y="13801"/>
                    </a:lnTo>
                    <a:cubicBezTo>
                      <a:pt x="1180" y="14980"/>
                      <a:pt x="2448" y="15492"/>
                      <a:pt x="3785" y="15492"/>
                    </a:cubicBezTo>
                    <a:cubicBezTo>
                      <a:pt x="5274" y="15492"/>
                      <a:pt x="6848" y="14857"/>
                      <a:pt x="8481" y="13801"/>
                    </a:cubicBezTo>
                    <a:lnTo>
                      <a:pt x="8481" y="1"/>
                    </a:ln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7" name="Google Shape;2837;p83"/>
              <p:cNvSpPr/>
              <p:nvPr/>
            </p:nvSpPr>
            <p:spPr>
              <a:xfrm>
                <a:off x="7848925" y="2657625"/>
                <a:ext cx="957500" cy="1938525"/>
              </a:xfrm>
              <a:custGeom>
                <a:avLst/>
                <a:gdLst/>
                <a:ahLst/>
                <a:cxnLst/>
                <a:rect l="l" t="t" r="r" b="b"/>
                <a:pathLst>
                  <a:path w="38300" h="77541" extrusionOk="0">
                    <a:moveTo>
                      <a:pt x="7205" y="0"/>
                    </a:moveTo>
                    <a:cubicBezTo>
                      <a:pt x="1" y="30183"/>
                      <a:pt x="5989" y="76476"/>
                      <a:pt x="6080" y="76476"/>
                    </a:cubicBezTo>
                    <a:cubicBezTo>
                      <a:pt x="7717" y="76868"/>
                      <a:pt x="9774" y="77382"/>
                      <a:pt x="12914" y="77382"/>
                    </a:cubicBezTo>
                    <a:cubicBezTo>
                      <a:pt x="13913" y="77382"/>
                      <a:pt x="15022" y="77330"/>
                      <a:pt x="16263" y="77205"/>
                    </a:cubicBezTo>
                    <a:cubicBezTo>
                      <a:pt x="16931" y="64226"/>
                      <a:pt x="19758" y="16505"/>
                      <a:pt x="19758" y="16505"/>
                    </a:cubicBezTo>
                    <a:lnTo>
                      <a:pt x="22980" y="76962"/>
                    </a:lnTo>
                    <a:cubicBezTo>
                      <a:pt x="24025" y="77342"/>
                      <a:pt x="26009" y="77541"/>
                      <a:pt x="27972" y="77541"/>
                    </a:cubicBezTo>
                    <a:cubicBezTo>
                      <a:pt x="29778" y="77541"/>
                      <a:pt x="31566" y="77372"/>
                      <a:pt x="32585" y="77023"/>
                    </a:cubicBezTo>
                    <a:cubicBezTo>
                      <a:pt x="38300" y="7083"/>
                      <a:pt x="31947" y="548"/>
                      <a:pt x="31947" y="548"/>
                    </a:cubicBezTo>
                    <a:lnTo>
                      <a:pt x="7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8" name="Google Shape;2838;p83"/>
              <p:cNvSpPr/>
              <p:nvPr/>
            </p:nvSpPr>
            <p:spPr>
              <a:xfrm>
                <a:off x="7997125" y="2754125"/>
                <a:ext cx="692275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27691" h="3071" extrusionOk="0">
                    <a:moveTo>
                      <a:pt x="122" y="1"/>
                    </a:moveTo>
                    <a:lnTo>
                      <a:pt x="0" y="639"/>
                    </a:lnTo>
                    <a:cubicBezTo>
                      <a:pt x="3952" y="2250"/>
                      <a:pt x="8268" y="3071"/>
                      <a:pt x="13040" y="3071"/>
                    </a:cubicBezTo>
                    <a:lnTo>
                      <a:pt x="13496" y="1186"/>
                    </a:lnTo>
                    <a:lnTo>
                      <a:pt x="14012" y="3071"/>
                    </a:lnTo>
                    <a:cubicBezTo>
                      <a:pt x="19058" y="2979"/>
                      <a:pt x="23709" y="2402"/>
                      <a:pt x="27691" y="1156"/>
                    </a:cubicBezTo>
                    <a:lnTo>
                      <a:pt x="27478" y="31"/>
                    </a:lnTo>
                    <a:lnTo>
                      <a:pt x="122" y="31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9" name="Google Shape;2839;p83"/>
              <p:cNvSpPr/>
              <p:nvPr/>
            </p:nvSpPr>
            <p:spPr>
              <a:xfrm>
                <a:off x="8238000" y="2936500"/>
                <a:ext cx="109450" cy="1337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5351" extrusionOk="0">
                    <a:moveTo>
                      <a:pt x="122" y="1"/>
                    </a:moveTo>
                    <a:lnTo>
                      <a:pt x="1" y="396"/>
                    </a:lnTo>
                    <a:lnTo>
                      <a:pt x="3770" y="1368"/>
                    </a:lnTo>
                    <a:lnTo>
                      <a:pt x="4013" y="5350"/>
                    </a:lnTo>
                    <a:lnTo>
                      <a:pt x="4377" y="5350"/>
                    </a:lnTo>
                    <a:lnTo>
                      <a:pt x="4165" y="106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E7E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0" name="Google Shape;2840;p83"/>
              <p:cNvSpPr/>
              <p:nvPr/>
            </p:nvSpPr>
            <p:spPr>
              <a:xfrm>
                <a:off x="7869450" y="1678125"/>
                <a:ext cx="955975" cy="1102350"/>
              </a:xfrm>
              <a:custGeom>
                <a:avLst/>
                <a:gdLst/>
                <a:ahLst/>
                <a:cxnLst/>
                <a:rect l="l" t="t" r="r" b="b"/>
                <a:pathLst>
                  <a:path w="38239" h="44094" extrusionOk="0">
                    <a:moveTo>
                      <a:pt x="23071" y="1"/>
                    </a:moveTo>
                    <a:cubicBezTo>
                      <a:pt x="23071" y="1"/>
                      <a:pt x="21034" y="1733"/>
                      <a:pt x="17387" y="1733"/>
                    </a:cubicBezTo>
                    <a:cubicBezTo>
                      <a:pt x="13739" y="1733"/>
                      <a:pt x="13071" y="31"/>
                      <a:pt x="13071" y="31"/>
                    </a:cubicBezTo>
                    <a:cubicBezTo>
                      <a:pt x="13071" y="31"/>
                      <a:pt x="5776" y="487"/>
                      <a:pt x="3162" y="2858"/>
                    </a:cubicBezTo>
                    <a:cubicBezTo>
                      <a:pt x="1" y="5776"/>
                      <a:pt x="3314" y="41946"/>
                      <a:pt x="5137" y="42919"/>
                    </a:cubicBezTo>
                    <a:cubicBezTo>
                      <a:pt x="6145" y="43646"/>
                      <a:pt x="13419" y="44094"/>
                      <a:pt x="20334" y="44094"/>
                    </a:cubicBezTo>
                    <a:cubicBezTo>
                      <a:pt x="26150" y="44094"/>
                      <a:pt x="31710" y="43777"/>
                      <a:pt x="33071" y="43041"/>
                    </a:cubicBezTo>
                    <a:cubicBezTo>
                      <a:pt x="35320" y="41916"/>
                      <a:pt x="38238" y="5989"/>
                      <a:pt x="34804" y="3162"/>
                    </a:cubicBezTo>
                    <a:cubicBezTo>
                      <a:pt x="31369" y="305"/>
                      <a:pt x="23071" y="1"/>
                      <a:pt x="230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1" name="Google Shape;2841;p83"/>
              <p:cNvSpPr/>
              <p:nvPr/>
            </p:nvSpPr>
            <p:spPr>
              <a:xfrm>
                <a:off x="7910475" y="1910650"/>
                <a:ext cx="21325" cy="20520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208" extrusionOk="0">
                    <a:moveTo>
                      <a:pt x="457" y="1"/>
                    </a:moveTo>
                    <a:cubicBezTo>
                      <a:pt x="153" y="2615"/>
                      <a:pt x="1" y="5411"/>
                      <a:pt x="31" y="8207"/>
                    </a:cubicBezTo>
                    <a:lnTo>
                      <a:pt x="427" y="8177"/>
                    </a:lnTo>
                    <a:cubicBezTo>
                      <a:pt x="366" y="5350"/>
                      <a:pt x="548" y="2615"/>
                      <a:pt x="852" y="31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2" name="Google Shape;2842;p83"/>
              <p:cNvSpPr/>
              <p:nvPr/>
            </p:nvSpPr>
            <p:spPr>
              <a:xfrm>
                <a:off x="8176450" y="1626450"/>
                <a:ext cx="1170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384" extrusionOk="0">
                    <a:moveTo>
                      <a:pt x="1551" y="1"/>
                    </a:moveTo>
                    <a:lnTo>
                      <a:pt x="0" y="2189"/>
                    </a:lnTo>
                    <a:cubicBezTo>
                      <a:pt x="578" y="3982"/>
                      <a:pt x="1490" y="5411"/>
                      <a:pt x="2766" y="6384"/>
                    </a:cubicBezTo>
                    <a:lnTo>
                      <a:pt x="4681" y="3800"/>
                    </a:lnTo>
                    <a:cubicBezTo>
                      <a:pt x="2918" y="2797"/>
                      <a:pt x="2402" y="1733"/>
                      <a:pt x="15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3" name="Google Shape;2843;p83"/>
              <p:cNvSpPr/>
              <p:nvPr/>
            </p:nvSpPr>
            <p:spPr>
              <a:xfrm>
                <a:off x="8323100" y="1614300"/>
                <a:ext cx="14517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6931" extrusionOk="0">
                    <a:moveTo>
                      <a:pt x="4135" y="0"/>
                    </a:moveTo>
                    <a:cubicBezTo>
                      <a:pt x="3436" y="2158"/>
                      <a:pt x="2220" y="3222"/>
                      <a:pt x="1" y="4347"/>
                    </a:cubicBezTo>
                    <a:lnTo>
                      <a:pt x="1673" y="6931"/>
                    </a:lnTo>
                    <a:cubicBezTo>
                      <a:pt x="3527" y="5806"/>
                      <a:pt x="4925" y="4438"/>
                      <a:pt x="5806" y="2675"/>
                    </a:cubicBezTo>
                    <a:lnTo>
                      <a:pt x="41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4" name="Google Shape;2844;p83"/>
              <p:cNvSpPr/>
              <p:nvPr/>
            </p:nvSpPr>
            <p:spPr>
              <a:xfrm>
                <a:off x="8521450" y="1738175"/>
                <a:ext cx="486350" cy="809500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32380" extrusionOk="0">
                    <a:moveTo>
                      <a:pt x="5387" y="1"/>
                    </a:moveTo>
                    <a:cubicBezTo>
                      <a:pt x="2822" y="1"/>
                      <a:pt x="1515" y="1942"/>
                      <a:pt x="912" y="4620"/>
                    </a:cubicBezTo>
                    <a:cubicBezTo>
                      <a:pt x="0" y="9027"/>
                      <a:pt x="6262" y="27842"/>
                      <a:pt x="6900" y="29058"/>
                    </a:cubicBezTo>
                    <a:cubicBezTo>
                      <a:pt x="8086" y="31419"/>
                      <a:pt x="9990" y="32380"/>
                      <a:pt x="11934" y="32380"/>
                    </a:cubicBezTo>
                    <a:cubicBezTo>
                      <a:pt x="15372" y="32380"/>
                      <a:pt x="18934" y="29378"/>
                      <a:pt x="18876" y="25806"/>
                    </a:cubicBezTo>
                    <a:cubicBezTo>
                      <a:pt x="19453" y="22523"/>
                      <a:pt x="14864" y="5076"/>
                      <a:pt x="8693" y="821"/>
                    </a:cubicBezTo>
                    <a:cubicBezTo>
                      <a:pt x="7409" y="255"/>
                      <a:pt x="6316" y="1"/>
                      <a:pt x="53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5" name="Google Shape;2845;p83"/>
              <p:cNvSpPr/>
              <p:nvPr/>
            </p:nvSpPr>
            <p:spPr>
              <a:xfrm>
                <a:off x="8557150" y="2065675"/>
                <a:ext cx="145175" cy="26522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0609" extrusionOk="0">
                    <a:moveTo>
                      <a:pt x="365" y="0"/>
                    </a:moveTo>
                    <a:lnTo>
                      <a:pt x="1" y="122"/>
                    </a:lnTo>
                    <a:cubicBezTo>
                      <a:pt x="62" y="183"/>
                      <a:pt x="2493" y="6718"/>
                      <a:pt x="5563" y="10608"/>
                    </a:cubicBezTo>
                    <a:lnTo>
                      <a:pt x="5806" y="10365"/>
                    </a:lnTo>
                    <a:cubicBezTo>
                      <a:pt x="2767" y="6535"/>
                      <a:pt x="396" y="61"/>
                      <a:pt x="36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6" name="Google Shape;2846;p83"/>
              <p:cNvSpPr/>
              <p:nvPr/>
            </p:nvSpPr>
            <p:spPr>
              <a:xfrm>
                <a:off x="7815500" y="2507725"/>
                <a:ext cx="740925" cy="73370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29348" extrusionOk="0">
                    <a:moveTo>
                      <a:pt x="12736" y="1"/>
                    </a:moveTo>
                    <a:cubicBezTo>
                      <a:pt x="12364" y="1"/>
                      <a:pt x="11992" y="145"/>
                      <a:pt x="11703" y="434"/>
                    </a:cubicBezTo>
                    <a:lnTo>
                      <a:pt x="578" y="11711"/>
                    </a:lnTo>
                    <a:cubicBezTo>
                      <a:pt x="0" y="12288"/>
                      <a:pt x="0" y="13200"/>
                      <a:pt x="578" y="13778"/>
                    </a:cubicBezTo>
                    <a:lnTo>
                      <a:pt x="15928" y="28915"/>
                    </a:lnTo>
                    <a:cubicBezTo>
                      <a:pt x="16217" y="29203"/>
                      <a:pt x="16589" y="29348"/>
                      <a:pt x="16958" y="29348"/>
                    </a:cubicBezTo>
                    <a:cubicBezTo>
                      <a:pt x="17326" y="29348"/>
                      <a:pt x="17691" y="29203"/>
                      <a:pt x="17964" y="28915"/>
                    </a:cubicBezTo>
                    <a:lnTo>
                      <a:pt x="29120" y="17638"/>
                    </a:lnTo>
                    <a:cubicBezTo>
                      <a:pt x="29636" y="17060"/>
                      <a:pt x="29636" y="16179"/>
                      <a:pt x="29120" y="15601"/>
                    </a:cubicBezTo>
                    <a:lnTo>
                      <a:pt x="13770" y="434"/>
                    </a:lnTo>
                    <a:cubicBezTo>
                      <a:pt x="13481" y="145"/>
                      <a:pt x="13109" y="1"/>
                      <a:pt x="12736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7" name="Google Shape;2847;p83"/>
              <p:cNvSpPr/>
              <p:nvPr/>
            </p:nvSpPr>
            <p:spPr>
              <a:xfrm>
                <a:off x="7855775" y="2545150"/>
                <a:ext cx="660375" cy="6588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26354" extrusionOk="0">
                    <a:moveTo>
                      <a:pt x="11399" y="1"/>
                    </a:moveTo>
                    <a:lnTo>
                      <a:pt x="0" y="11521"/>
                    </a:lnTo>
                    <a:lnTo>
                      <a:pt x="15046" y="26354"/>
                    </a:lnTo>
                    <a:lnTo>
                      <a:pt x="26414" y="14834"/>
                    </a:lnTo>
                    <a:lnTo>
                      <a:pt x="1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8" name="Google Shape;2848;p83"/>
              <p:cNvSpPr/>
              <p:nvPr/>
            </p:nvSpPr>
            <p:spPr>
              <a:xfrm>
                <a:off x="7883125" y="2575550"/>
                <a:ext cx="206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8269" h="8140" extrusionOk="0">
                    <a:moveTo>
                      <a:pt x="6357" y="1"/>
                    </a:moveTo>
                    <a:cubicBezTo>
                      <a:pt x="6179" y="1"/>
                      <a:pt x="6004" y="62"/>
                      <a:pt x="5867" y="183"/>
                    </a:cubicBezTo>
                    <a:lnTo>
                      <a:pt x="5381" y="700"/>
                    </a:lnTo>
                    <a:cubicBezTo>
                      <a:pt x="5124" y="486"/>
                      <a:pt x="4794" y="379"/>
                      <a:pt x="4460" y="379"/>
                    </a:cubicBezTo>
                    <a:cubicBezTo>
                      <a:pt x="4081" y="379"/>
                      <a:pt x="3696" y="517"/>
                      <a:pt x="3405" y="791"/>
                    </a:cubicBezTo>
                    <a:lnTo>
                      <a:pt x="821" y="3435"/>
                    </a:lnTo>
                    <a:cubicBezTo>
                      <a:pt x="305" y="3952"/>
                      <a:pt x="274" y="4834"/>
                      <a:pt x="761" y="5411"/>
                    </a:cubicBezTo>
                    <a:lnTo>
                      <a:pt x="274" y="5867"/>
                    </a:lnTo>
                    <a:cubicBezTo>
                      <a:pt x="1" y="6110"/>
                      <a:pt x="1" y="6566"/>
                      <a:pt x="274" y="6840"/>
                    </a:cubicBezTo>
                    <a:lnTo>
                      <a:pt x="1399" y="7934"/>
                    </a:lnTo>
                    <a:cubicBezTo>
                      <a:pt x="1536" y="8071"/>
                      <a:pt x="1718" y="8139"/>
                      <a:pt x="1900" y="8139"/>
                    </a:cubicBezTo>
                    <a:cubicBezTo>
                      <a:pt x="2083" y="8139"/>
                      <a:pt x="2265" y="8071"/>
                      <a:pt x="2402" y="7934"/>
                    </a:cubicBezTo>
                    <a:lnTo>
                      <a:pt x="8025" y="2280"/>
                    </a:lnTo>
                    <a:cubicBezTo>
                      <a:pt x="8268" y="2007"/>
                      <a:pt x="8268" y="1551"/>
                      <a:pt x="8025" y="1308"/>
                    </a:cubicBezTo>
                    <a:lnTo>
                      <a:pt x="6870" y="183"/>
                    </a:lnTo>
                    <a:cubicBezTo>
                      <a:pt x="6718" y="62"/>
                      <a:pt x="6536" y="1"/>
                      <a:pt x="6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9" name="Google Shape;2849;p83"/>
              <p:cNvSpPr/>
              <p:nvPr/>
            </p:nvSpPr>
            <p:spPr>
              <a:xfrm>
                <a:off x="8124775" y="3030725"/>
                <a:ext cx="1337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320" extrusionOk="0">
                    <a:moveTo>
                      <a:pt x="1277" y="1"/>
                    </a:moveTo>
                    <a:lnTo>
                      <a:pt x="1" y="1277"/>
                    </a:lnTo>
                    <a:lnTo>
                      <a:pt x="4104" y="5320"/>
                    </a:lnTo>
                    <a:lnTo>
                      <a:pt x="5350" y="4043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0" name="Google Shape;2850;p83"/>
              <p:cNvSpPr/>
              <p:nvPr/>
            </p:nvSpPr>
            <p:spPr>
              <a:xfrm>
                <a:off x="8219000" y="3037575"/>
                <a:ext cx="82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3" extrusionOk="0">
                    <a:moveTo>
                      <a:pt x="1277" y="0"/>
                    </a:moveTo>
                    <a:lnTo>
                      <a:pt x="1" y="1277"/>
                    </a:lnTo>
                    <a:lnTo>
                      <a:pt x="2037" y="3283"/>
                    </a:lnTo>
                    <a:lnTo>
                      <a:pt x="3283" y="2006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1" name="Google Shape;2851;p83"/>
              <p:cNvSpPr/>
              <p:nvPr/>
            </p:nvSpPr>
            <p:spPr>
              <a:xfrm>
                <a:off x="8191650" y="2923575"/>
                <a:ext cx="153525" cy="152775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11" extrusionOk="0">
                    <a:moveTo>
                      <a:pt x="1247" y="1"/>
                    </a:moveTo>
                    <a:lnTo>
                      <a:pt x="0" y="1278"/>
                    </a:lnTo>
                    <a:lnTo>
                      <a:pt x="4894" y="6110"/>
                    </a:lnTo>
                    <a:lnTo>
                      <a:pt x="6140" y="483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2" name="Google Shape;2852;p83"/>
              <p:cNvSpPr/>
              <p:nvPr/>
            </p:nvSpPr>
            <p:spPr>
              <a:xfrm>
                <a:off x="8298800" y="2941075"/>
                <a:ext cx="896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618" extrusionOk="0">
                    <a:moveTo>
                      <a:pt x="1246" y="0"/>
                    </a:moveTo>
                    <a:lnTo>
                      <a:pt x="0" y="1277"/>
                    </a:lnTo>
                    <a:lnTo>
                      <a:pt x="2341" y="3617"/>
                    </a:lnTo>
                    <a:lnTo>
                      <a:pt x="3587" y="2340"/>
                    </a:lnTo>
                    <a:lnTo>
                      <a:pt x="12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3" name="Google Shape;2853;p83"/>
              <p:cNvSpPr/>
              <p:nvPr/>
            </p:nvSpPr>
            <p:spPr>
              <a:xfrm>
                <a:off x="8207600" y="2764000"/>
                <a:ext cx="22495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8907" extrusionOk="0">
                    <a:moveTo>
                      <a:pt x="1247" y="1"/>
                    </a:moveTo>
                    <a:lnTo>
                      <a:pt x="1" y="1277"/>
                    </a:lnTo>
                    <a:lnTo>
                      <a:pt x="7721" y="8907"/>
                    </a:lnTo>
                    <a:lnTo>
                      <a:pt x="8998" y="766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4" name="Google Shape;2854;p83"/>
              <p:cNvSpPr/>
              <p:nvPr/>
            </p:nvSpPr>
            <p:spPr>
              <a:xfrm>
                <a:off x="8342875" y="2810350"/>
                <a:ext cx="133000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5321" extrusionOk="0">
                    <a:moveTo>
                      <a:pt x="1246" y="1"/>
                    </a:moveTo>
                    <a:lnTo>
                      <a:pt x="0" y="1278"/>
                    </a:lnTo>
                    <a:lnTo>
                      <a:pt x="4073" y="5320"/>
                    </a:lnTo>
                    <a:lnTo>
                      <a:pt x="5319" y="404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5" name="Google Shape;2855;p83"/>
              <p:cNvSpPr/>
              <p:nvPr/>
            </p:nvSpPr>
            <p:spPr>
              <a:xfrm>
                <a:off x="7898325" y="2589225"/>
                <a:ext cx="1231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956" extrusionOk="0">
                    <a:moveTo>
                      <a:pt x="4651" y="1"/>
                    </a:moveTo>
                    <a:lnTo>
                      <a:pt x="1" y="4712"/>
                    </a:lnTo>
                    <a:lnTo>
                      <a:pt x="274" y="4955"/>
                    </a:lnTo>
                    <a:lnTo>
                      <a:pt x="4925" y="274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6" name="Google Shape;2856;p83"/>
              <p:cNvSpPr/>
              <p:nvPr/>
            </p:nvSpPr>
            <p:spPr>
              <a:xfrm>
                <a:off x="8048025" y="2772025"/>
                <a:ext cx="714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632" extrusionOk="0">
                    <a:moveTo>
                      <a:pt x="312" y="0"/>
                    </a:moveTo>
                    <a:cubicBezTo>
                      <a:pt x="209" y="0"/>
                      <a:pt x="105" y="5"/>
                      <a:pt x="1" y="14"/>
                    </a:cubicBezTo>
                    <a:lnTo>
                      <a:pt x="305" y="3631"/>
                    </a:lnTo>
                    <a:lnTo>
                      <a:pt x="2858" y="1048"/>
                    </a:lnTo>
                    <a:cubicBezTo>
                      <a:pt x="2147" y="364"/>
                      <a:pt x="1240" y="0"/>
                      <a:pt x="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7" name="Google Shape;2857;p83"/>
              <p:cNvSpPr/>
              <p:nvPr/>
            </p:nvSpPr>
            <p:spPr>
              <a:xfrm>
                <a:off x="7956075" y="2772375"/>
                <a:ext cx="995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6141" extrusionOk="0">
                    <a:moveTo>
                      <a:pt x="3679" y="0"/>
                    </a:moveTo>
                    <a:cubicBezTo>
                      <a:pt x="2858" y="61"/>
                      <a:pt x="2068" y="426"/>
                      <a:pt x="1399" y="1064"/>
                    </a:cubicBezTo>
                    <a:cubicBezTo>
                      <a:pt x="1" y="2462"/>
                      <a:pt x="1" y="4772"/>
                      <a:pt x="1460" y="6140"/>
                    </a:cubicBezTo>
                    <a:lnTo>
                      <a:pt x="3983" y="3556"/>
                    </a:lnTo>
                    <a:lnTo>
                      <a:pt x="3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8" name="Google Shape;2858;p83"/>
              <p:cNvSpPr/>
              <p:nvPr/>
            </p:nvSpPr>
            <p:spPr>
              <a:xfrm>
                <a:off x="7991800" y="2798975"/>
                <a:ext cx="164150" cy="15427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6171" extrusionOk="0">
                    <a:moveTo>
                      <a:pt x="5107" y="0"/>
                    </a:moveTo>
                    <a:lnTo>
                      <a:pt x="2554" y="2584"/>
                    </a:lnTo>
                    <a:lnTo>
                      <a:pt x="0" y="5167"/>
                    </a:lnTo>
                    <a:cubicBezTo>
                      <a:pt x="714" y="5836"/>
                      <a:pt x="1624" y="6171"/>
                      <a:pt x="2531" y="6171"/>
                    </a:cubicBezTo>
                    <a:cubicBezTo>
                      <a:pt x="3479" y="6171"/>
                      <a:pt x="4423" y="5806"/>
                      <a:pt x="5137" y="5076"/>
                    </a:cubicBezTo>
                    <a:cubicBezTo>
                      <a:pt x="6566" y="3678"/>
                      <a:pt x="6566" y="1368"/>
                      <a:pt x="5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9" name="Google Shape;2859;p83"/>
              <p:cNvSpPr/>
              <p:nvPr/>
            </p:nvSpPr>
            <p:spPr>
              <a:xfrm>
                <a:off x="8074625" y="2698650"/>
                <a:ext cx="327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08" extrusionOk="0">
                    <a:moveTo>
                      <a:pt x="639" y="1"/>
                    </a:moveTo>
                    <a:lnTo>
                      <a:pt x="0" y="639"/>
                    </a:lnTo>
                    <a:lnTo>
                      <a:pt x="669" y="1308"/>
                    </a:lnTo>
                    <a:lnTo>
                      <a:pt x="130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0" name="Google Shape;2860;p83"/>
              <p:cNvSpPr/>
              <p:nvPr/>
            </p:nvSpPr>
            <p:spPr>
              <a:xfrm>
                <a:off x="8106550" y="2730575"/>
                <a:ext cx="3192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8" extrusionOk="0">
                    <a:moveTo>
                      <a:pt x="638" y="0"/>
                    </a:moveTo>
                    <a:lnTo>
                      <a:pt x="0" y="639"/>
                    </a:lnTo>
                    <a:lnTo>
                      <a:pt x="638" y="1277"/>
                    </a:lnTo>
                    <a:lnTo>
                      <a:pt x="1277" y="6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1" name="Google Shape;2861;p83"/>
              <p:cNvSpPr/>
              <p:nvPr/>
            </p:nvSpPr>
            <p:spPr>
              <a:xfrm>
                <a:off x="8138450" y="2761725"/>
                <a:ext cx="319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9" y="1"/>
                    </a:moveTo>
                    <a:lnTo>
                      <a:pt x="1" y="639"/>
                    </a:lnTo>
                    <a:lnTo>
                      <a:pt x="639" y="1277"/>
                    </a:lnTo>
                    <a:lnTo>
                      <a:pt x="127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2" name="Google Shape;2862;p83"/>
              <p:cNvSpPr/>
              <p:nvPr/>
            </p:nvSpPr>
            <p:spPr>
              <a:xfrm>
                <a:off x="8109575" y="26166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0"/>
                    </a:moveTo>
                    <a:lnTo>
                      <a:pt x="1" y="2888"/>
                    </a:lnTo>
                    <a:lnTo>
                      <a:pt x="244" y="3161"/>
                    </a:lnTo>
                    <a:lnTo>
                      <a:pt x="3131" y="274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3" name="Google Shape;2863;p83"/>
              <p:cNvSpPr/>
              <p:nvPr/>
            </p:nvSpPr>
            <p:spPr>
              <a:xfrm>
                <a:off x="8139975" y="26485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1"/>
                    </a:moveTo>
                    <a:lnTo>
                      <a:pt x="0" y="2888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5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4" name="Google Shape;2864;p83"/>
              <p:cNvSpPr/>
              <p:nvPr/>
            </p:nvSpPr>
            <p:spPr>
              <a:xfrm>
                <a:off x="8171900" y="2679650"/>
                <a:ext cx="7827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63" extrusionOk="0">
                    <a:moveTo>
                      <a:pt x="2888" y="1"/>
                    </a:moveTo>
                    <a:lnTo>
                      <a:pt x="0" y="2889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5" name="Google Shape;2865;p83"/>
              <p:cNvSpPr/>
              <p:nvPr/>
            </p:nvSpPr>
            <p:spPr>
              <a:xfrm>
                <a:off x="8154550" y="2642250"/>
                <a:ext cx="393500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5740" h="9930" extrusionOk="0">
                    <a:moveTo>
                      <a:pt x="10111" y="1"/>
                    </a:moveTo>
                    <a:cubicBezTo>
                      <a:pt x="9231" y="1"/>
                      <a:pt x="7774" y="72"/>
                      <a:pt x="5892" y="676"/>
                    </a:cubicBezTo>
                    <a:lnTo>
                      <a:pt x="7290" y="2044"/>
                    </a:lnTo>
                    <a:cubicBezTo>
                      <a:pt x="7290" y="2044"/>
                      <a:pt x="1636" y="5236"/>
                      <a:pt x="1028" y="5722"/>
                    </a:cubicBezTo>
                    <a:cubicBezTo>
                      <a:pt x="1" y="6433"/>
                      <a:pt x="389" y="7373"/>
                      <a:pt x="1085" y="7373"/>
                    </a:cubicBezTo>
                    <a:cubicBezTo>
                      <a:pt x="1192" y="7373"/>
                      <a:pt x="1306" y="7351"/>
                      <a:pt x="1424" y="7302"/>
                    </a:cubicBezTo>
                    <a:lnTo>
                      <a:pt x="1424" y="7302"/>
                    </a:lnTo>
                    <a:cubicBezTo>
                      <a:pt x="841" y="7643"/>
                      <a:pt x="1248" y="8487"/>
                      <a:pt x="2024" y="8487"/>
                    </a:cubicBezTo>
                    <a:cubicBezTo>
                      <a:pt x="2219" y="8487"/>
                      <a:pt x="2438" y="8434"/>
                      <a:pt x="2670" y="8306"/>
                    </a:cubicBezTo>
                    <a:lnTo>
                      <a:pt x="2670" y="8306"/>
                    </a:lnTo>
                    <a:cubicBezTo>
                      <a:pt x="2190" y="8634"/>
                      <a:pt x="2235" y="9592"/>
                      <a:pt x="3189" y="9592"/>
                    </a:cubicBezTo>
                    <a:cubicBezTo>
                      <a:pt x="3382" y="9592"/>
                      <a:pt x="3614" y="9553"/>
                      <a:pt x="3886" y="9461"/>
                    </a:cubicBezTo>
                    <a:cubicBezTo>
                      <a:pt x="4025" y="9391"/>
                      <a:pt x="4575" y="9161"/>
                      <a:pt x="4743" y="9084"/>
                    </a:cubicBezTo>
                    <a:lnTo>
                      <a:pt x="4743" y="9084"/>
                    </a:lnTo>
                    <a:cubicBezTo>
                      <a:pt x="4488" y="9300"/>
                      <a:pt x="4734" y="9929"/>
                      <a:pt x="5481" y="9929"/>
                    </a:cubicBezTo>
                    <a:cubicBezTo>
                      <a:pt x="5668" y="9929"/>
                      <a:pt x="5886" y="9890"/>
                      <a:pt x="6135" y="9795"/>
                    </a:cubicBezTo>
                    <a:cubicBezTo>
                      <a:pt x="6135" y="9795"/>
                      <a:pt x="10877" y="7941"/>
                      <a:pt x="12670" y="6573"/>
                    </a:cubicBezTo>
                    <a:cubicBezTo>
                      <a:pt x="14403" y="5205"/>
                      <a:pt x="15740" y="4202"/>
                      <a:pt x="14494" y="1740"/>
                    </a:cubicBezTo>
                    <a:cubicBezTo>
                      <a:pt x="13734" y="251"/>
                      <a:pt x="12001" y="8"/>
                      <a:pt x="10755" y="8"/>
                    </a:cubicBezTo>
                    <a:cubicBezTo>
                      <a:pt x="10598" y="8"/>
                      <a:pt x="10381" y="1"/>
                      <a:pt x="10111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6" name="Google Shape;2866;p83"/>
              <p:cNvSpPr/>
              <p:nvPr/>
            </p:nvSpPr>
            <p:spPr>
              <a:xfrm>
                <a:off x="8269150" y="2809600"/>
                <a:ext cx="980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615" extrusionOk="0">
                    <a:moveTo>
                      <a:pt x="3739" y="1"/>
                    </a:moveTo>
                    <a:lnTo>
                      <a:pt x="1" y="2280"/>
                    </a:lnTo>
                    <a:lnTo>
                      <a:pt x="214" y="2615"/>
                    </a:lnTo>
                    <a:lnTo>
                      <a:pt x="3922" y="335"/>
                    </a:lnTo>
                    <a:lnTo>
                      <a:pt x="3739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7" name="Google Shape;2867;p83"/>
              <p:cNvSpPr/>
              <p:nvPr/>
            </p:nvSpPr>
            <p:spPr>
              <a:xfrm>
                <a:off x="8219000" y="2779200"/>
                <a:ext cx="12465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3041" extrusionOk="0">
                    <a:moveTo>
                      <a:pt x="4803" y="1"/>
                    </a:moveTo>
                    <a:lnTo>
                      <a:pt x="1" y="2706"/>
                    </a:lnTo>
                    <a:lnTo>
                      <a:pt x="183" y="3040"/>
                    </a:lnTo>
                    <a:lnTo>
                      <a:pt x="4986" y="305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8" name="Google Shape;2868;p83"/>
              <p:cNvSpPr/>
              <p:nvPr/>
            </p:nvSpPr>
            <p:spPr>
              <a:xfrm>
                <a:off x="8187850" y="2743500"/>
                <a:ext cx="1383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3375" extrusionOk="0">
                    <a:moveTo>
                      <a:pt x="5350" y="0"/>
                    </a:moveTo>
                    <a:lnTo>
                      <a:pt x="0" y="3040"/>
                    </a:lnTo>
                    <a:lnTo>
                      <a:pt x="183" y="3374"/>
                    </a:lnTo>
                    <a:lnTo>
                      <a:pt x="5532" y="335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9" name="Google Shape;2869;p83"/>
              <p:cNvSpPr/>
              <p:nvPr/>
            </p:nvSpPr>
            <p:spPr>
              <a:xfrm>
                <a:off x="8393025" y="2596225"/>
                <a:ext cx="178600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7776" extrusionOk="0">
                    <a:moveTo>
                      <a:pt x="2412" y="1"/>
                    </a:moveTo>
                    <a:cubicBezTo>
                      <a:pt x="2222" y="1"/>
                      <a:pt x="2027" y="9"/>
                      <a:pt x="1824" y="25"/>
                    </a:cubicBezTo>
                    <a:lnTo>
                      <a:pt x="0" y="1393"/>
                    </a:lnTo>
                    <a:cubicBezTo>
                      <a:pt x="1976" y="3216"/>
                      <a:pt x="3769" y="5222"/>
                      <a:pt x="4955" y="7776"/>
                    </a:cubicBezTo>
                    <a:lnTo>
                      <a:pt x="7143" y="6408"/>
                    </a:lnTo>
                    <a:cubicBezTo>
                      <a:pt x="7086" y="2523"/>
                      <a:pt x="5775" y="1"/>
                      <a:pt x="2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0" name="Google Shape;2870;p83"/>
              <p:cNvSpPr/>
              <p:nvPr/>
            </p:nvSpPr>
            <p:spPr>
              <a:xfrm>
                <a:off x="8414300" y="2251325"/>
                <a:ext cx="631150" cy="53000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200" extrusionOk="0">
                    <a:moveTo>
                      <a:pt x="17805" y="1"/>
                    </a:moveTo>
                    <a:cubicBezTo>
                      <a:pt x="16527" y="1"/>
                      <a:pt x="15083" y="409"/>
                      <a:pt x="13557" y="1359"/>
                    </a:cubicBezTo>
                    <a:lnTo>
                      <a:pt x="0" y="14125"/>
                    </a:lnTo>
                    <a:cubicBezTo>
                      <a:pt x="0" y="14125"/>
                      <a:pt x="3253" y="16100"/>
                      <a:pt x="5350" y="21177"/>
                    </a:cubicBezTo>
                    <a:cubicBezTo>
                      <a:pt x="5350" y="21177"/>
                      <a:pt x="5323" y="21199"/>
                      <a:pt x="5342" y="21199"/>
                    </a:cubicBezTo>
                    <a:cubicBezTo>
                      <a:pt x="5372" y="21199"/>
                      <a:pt x="5518" y="21141"/>
                      <a:pt x="6079" y="20842"/>
                    </a:cubicBezTo>
                    <a:cubicBezTo>
                      <a:pt x="11338" y="17985"/>
                      <a:pt x="16596" y="14186"/>
                      <a:pt x="20213" y="10781"/>
                    </a:cubicBezTo>
                    <a:cubicBezTo>
                      <a:pt x="25245" y="6209"/>
                      <a:pt x="22788" y="1"/>
                      <a:pt x="178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1" name="Google Shape;2871;p83"/>
              <p:cNvSpPr/>
              <p:nvPr/>
            </p:nvSpPr>
            <p:spPr>
              <a:xfrm>
                <a:off x="8484200" y="2300700"/>
                <a:ext cx="33895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9445" extrusionOk="0">
                    <a:moveTo>
                      <a:pt x="12329" y="1"/>
                    </a:moveTo>
                    <a:cubicBezTo>
                      <a:pt x="10948" y="1"/>
                      <a:pt x="9666" y="321"/>
                      <a:pt x="8512" y="934"/>
                    </a:cubicBezTo>
                    <a:lnTo>
                      <a:pt x="1" y="9171"/>
                    </a:lnTo>
                    <a:lnTo>
                      <a:pt x="274" y="9445"/>
                    </a:lnTo>
                    <a:lnTo>
                      <a:pt x="8724" y="1238"/>
                    </a:lnTo>
                    <a:cubicBezTo>
                      <a:pt x="9813" y="671"/>
                      <a:pt x="10953" y="374"/>
                      <a:pt x="12207" y="374"/>
                    </a:cubicBezTo>
                    <a:cubicBezTo>
                      <a:pt x="12633" y="374"/>
                      <a:pt x="13072" y="409"/>
                      <a:pt x="13527" y="478"/>
                    </a:cubicBezTo>
                    <a:lnTo>
                      <a:pt x="13557" y="83"/>
                    </a:lnTo>
                    <a:cubicBezTo>
                      <a:pt x="13140" y="28"/>
                      <a:pt x="12730" y="1"/>
                      <a:pt x="12329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2" name="Google Shape;2872;p83"/>
              <p:cNvSpPr/>
              <p:nvPr/>
            </p:nvSpPr>
            <p:spPr>
              <a:xfrm>
                <a:off x="8547275" y="2672825"/>
                <a:ext cx="17860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4499" extrusionOk="0">
                    <a:moveTo>
                      <a:pt x="6900" y="0"/>
                    </a:moveTo>
                    <a:cubicBezTo>
                      <a:pt x="6870" y="0"/>
                      <a:pt x="4286" y="2037"/>
                      <a:pt x="1" y="4165"/>
                    </a:cubicBezTo>
                    <a:lnTo>
                      <a:pt x="153" y="4499"/>
                    </a:lnTo>
                    <a:cubicBezTo>
                      <a:pt x="4438" y="2341"/>
                      <a:pt x="7083" y="304"/>
                      <a:pt x="7144" y="304"/>
                    </a:cubicBezTo>
                    <a:lnTo>
                      <a:pt x="6900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3" name="Google Shape;2873;p83"/>
              <p:cNvSpPr/>
              <p:nvPr/>
            </p:nvSpPr>
            <p:spPr>
              <a:xfrm>
                <a:off x="8082225" y="1372650"/>
                <a:ext cx="805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27" extrusionOk="0">
                    <a:moveTo>
                      <a:pt x="3222" y="1"/>
                    </a:moveTo>
                    <a:lnTo>
                      <a:pt x="0" y="31"/>
                    </a:lnTo>
                    <a:lnTo>
                      <a:pt x="0" y="426"/>
                    </a:lnTo>
                    <a:lnTo>
                      <a:pt x="3222" y="365"/>
                    </a:lnTo>
                    <a:lnTo>
                      <a:pt x="3222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4" name="Google Shape;2874;p83"/>
              <p:cNvSpPr/>
              <p:nvPr/>
            </p:nvSpPr>
            <p:spPr>
              <a:xfrm>
                <a:off x="8099700" y="1179925"/>
                <a:ext cx="381600" cy="425225"/>
              </a:xfrm>
              <a:custGeom>
                <a:avLst/>
                <a:gdLst/>
                <a:ahLst/>
                <a:cxnLst/>
                <a:rect l="l" t="t" r="r" b="b"/>
                <a:pathLst>
                  <a:path w="15264" h="17009" extrusionOk="0">
                    <a:moveTo>
                      <a:pt x="6037" y="1"/>
                    </a:moveTo>
                    <a:cubicBezTo>
                      <a:pt x="4691" y="1"/>
                      <a:pt x="3425" y="661"/>
                      <a:pt x="2463" y="2299"/>
                    </a:cubicBezTo>
                    <a:cubicBezTo>
                      <a:pt x="2463" y="2299"/>
                      <a:pt x="0" y="10992"/>
                      <a:pt x="274" y="13363"/>
                    </a:cubicBezTo>
                    <a:cubicBezTo>
                      <a:pt x="493" y="15469"/>
                      <a:pt x="1179" y="17009"/>
                      <a:pt x="4590" y="17009"/>
                    </a:cubicBezTo>
                    <a:cubicBezTo>
                      <a:pt x="4971" y="17009"/>
                      <a:pt x="5385" y="16989"/>
                      <a:pt x="5836" y="16950"/>
                    </a:cubicBezTo>
                    <a:cubicBezTo>
                      <a:pt x="10365" y="16585"/>
                      <a:pt x="12615" y="13849"/>
                      <a:pt x="14135" y="9655"/>
                    </a:cubicBezTo>
                    <a:cubicBezTo>
                      <a:pt x="15264" y="6497"/>
                      <a:pt x="10258" y="1"/>
                      <a:pt x="6037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5" name="Google Shape;2875;p83"/>
              <p:cNvSpPr/>
              <p:nvPr/>
            </p:nvSpPr>
            <p:spPr>
              <a:xfrm>
                <a:off x="8215200" y="1564900"/>
                <a:ext cx="132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794" extrusionOk="0">
                    <a:moveTo>
                      <a:pt x="5016" y="1"/>
                    </a:moveTo>
                    <a:cubicBezTo>
                      <a:pt x="3587" y="1308"/>
                      <a:pt x="61" y="1399"/>
                      <a:pt x="1" y="1399"/>
                    </a:cubicBezTo>
                    <a:lnTo>
                      <a:pt x="1" y="1794"/>
                    </a:lnTo>
                    <a:cubicBezTo>
                      <a:pt x="153" y="1794"/>
                      <a:pt x="3739" y="1703"/>
                      <a:pt x="5289" y="274"/>
                    </a:cubicBez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0506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6" name="Google Shape;2876;p83"/>
              <p:cNvSpPr/>
              <p:nvPr/>
            </p:nvSpPr>
            <p:spPr>
              <a:xfrm>
                <a:off x="8131625" y="1090400"/>
                <a:ext cx="393650" cy="4525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18100" extrusionOk="0">
                    <a:moveTo>
                      <a:pt x="7587" y="0"/>
                    </a:moveTo>
                    <a:cubicBezTo>
                      <a:pt x="6480" y="0"/>
                      <a:pt x="5372" y="293"/>
                      <a:pt x="4347" y="682"/>
                    </a:cubicBezTo>
                    <a:cubicBezTo>
                      <a:pt x="3891" y="713"/>
                      <a:pt x="3404" y="774"/>
                      <a:pt x="2979" y="986"/>
                    </a:cubicBezTo>
                    <a:cubicBezTo>
                      <a:pt x="2553" y="1169"/>
                      <a:pt x="2219" y="1473"/>
                      <a:pt x="1915" y="1807"/>
                    </a:cubicBezTo>
                    <a:cubicBezTo>
                      <a:pt x="1155" y="2658"/>
                      <a:pt x="669" y="3722"/>
                      <a:pt x="517" y="4786"/>
                    </a:cubicBezTo>
                    <a:cubicBezTo>
                      <a:pt x="395" y="5333"/>
                      <a:pt x="0" y="7704"/>
                      <a:pt x="699" y="7977"/>
                    </a:cubicBezTo>
                    <a:cubicBezTo>
                      <a:pt x="821" y="7552"/>
                      <a:pt x="882" y="7248"/>
                      <a:pt x="882" y="7248"/>
                    </a:cubicBezTo>
                    <a:cubicBezTo>
                      <a:pt x="882" y="7248"/>
                      <a:pt x="1089" y="6021"/>
                      <a:pt x="3122" y="6021"/>
                    </a:cubicBezTo>
                    <a:cubicBezTo>
                      <a:pt x="4004" y="6021"/>
                      <a:pt x="5229" y="6252"/>
                      <a:pt x="6930" y="6914"/>
                    </a:cubicBezTo>
                    <a:cubicBezTo>
                      <a:pt x="7082" y="7096"/>
                      <a:pt x="7234" y="7248"/>
                      <a:pt x="7356" y="7461"/>
                    </a:cubicBezTo>
                    <a:cubicBezTo>
                      <a:pt x="7569" y="8008"/>
                      <a:pt x="7386" y="8646"/>
                      <a:pt x="7143" y="9132"/>
                    </a:cubicBezTo>
                    <a:cubicBezTo>
                      <a:pt x="6930" y="9649"/>
                      <a:pt x="6626" y="10196"/>
                      <a:pt x="6657" y="10774"/>
                    </a:cubicBezTo>
                    <a:cubicBezTo>
                      <a:pt x="6687" y="11260"/>
                      <a:pt x="6991" y="11777"/>
                      <a:pt x="7447" y="11990"/>
                    </a:cubicBezTo>
                    <a:cubicBezTo>
                      <a:pt x="7538" y="11230"/>
                      <a:pt x="7690" y="10439"/>
                      <a:pt x="8268" y="9953"/>
                    </a:cubicBezTo>
                    <a:cubicBezTo>
                      <a:pt x="8535" y="9723"/>
                      <a:pt x="8864" y="9613"/>
                      <a:pt x="9193" y="9613"/>
                    </a:cubicBezTo>
                    <a:cubicBezTo>
                      <a:pt x="9689" y="9613"/>
                      <a:pt x="10182" y="9861"/>
                      <a:pt x="10456" y="10318"/>
                    </a:cubicBezTo>
                    <a:cubicBezTo>
                      <a:pt x="10943" y="11169"/>
                      <a:pt x="10608" y="12263"/>
                      <a:pt x="10183" y="13175"/>
                    </a:cubicBezTo>
                    <a:cubicBezTo>
                      <a:pt x="9788" y="14087"/>
                      <a:pt x="9271" y="15060"/>
                      <a:pt x="9575" y="16032"/>
                    </a:cubicBezTo>
                    <a:cubicBezTo>
                      <a:pt x="9696" y="16367"/>
                      <a:pt x="9940" y="16671"/>
                      <a:pt x="10152" y="16975"/>
                    </a:cubicBezTo>
                    <a:cubicBezTo>
                      <a:pt x="10608" y="17582"/>
                      <a:pt x="11824" y="18099"/>
                      <a:pt x="11824" y="18099"/>
                    </a:cubicBezTo>
                    <a:cubicBezTo>
                      <a:pt x="11824" y="18099"/>
                      <a:pt x="15137" y="16823"/>
                      <a:pt x="15472" y="12719"/>
                    </a:cubicBezTo>
                    <a:cubicBezTo>
                      <a:pt x="15289" y="11351"/>
                      <a:pt x="15563" y="10227"/>
                      <a:pt x="15654" y="8889"/>
                    </a:cubicBezTo>
                    <a:cubicBezTo>
                      <a:pt x="15745" y="8069"/>
                      <a:pt x="15563" y="7278"/>
                      <a:pt x="15289" y="6518"/>
                    </a:cubicBezTo>
                    <a:cubicBezTo>
                      <a:pt x="14803" y="5242"/>
                      <a:pt x="14134" y="4178"/>
                      <a:pt x="13161" y="3266"/>
                    </a:cubicBezTo>
                    <a:cubicBezTo>
                      <a:pt x="11946" y="2141"/>
                      <a:pt x="10791" y="682"/>
                      <a:pt x="9180" y="227"/>
                    </a:cubicBezTo>
                    <a:cubicBezTo>
                      <a:pt x="8655" y="68"/>
                      <a:pt x="8121" y="0"/>
                      <a:pt x="7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7" name="Google Shape;2877;p83"/>
              <p:cNvSpPr/>
              <p:nvPr/>
            </p:nvSpPr>
            <p:spPr>
              <a:xfrm>
                <a:off x="8073100" y="1297975"/>
                <a:ext cx="813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210" extrusionOk="0">
                    <a:moveTo>
                      <a:pt x="2189" y="313"/>
                    </a:moveTo>
                    <a:cubicBezTo>
                      <a:pt x="2280" y="313"/>
                      <a:pt x="2402" y="374"/>
                      <a:pt x="2463" y="495"/>
                    </a:cubicBezTo>
                    <a:cubicBezTo>
                      <a:pt x="2797" y="951"/>
                      <a:pt x="2858" y="2015"/>
                      <a:pt x="2615" y="3170"/>
                    </a:cubicBezTo>
                    <a:cubicBezTo>
                      <a:pt x="2289" y="4707"/>
                      <a:pt x="1533" y="5756"/>
                      <a:pt x="1072" y="5756"/>
                    </a:cubicBezTo>
                    <a:cubicBezTo>
                      <a:pt x="1059" y="5756"/>
                      <a:pt x="1047" y="5755"/>
                      <a:pt x="1034" y="5754"/>
                    </a:cubicBezTo>
                    <a:cubicBezTo>
                      <a:pt x="943" y="5754"/>
                      <a:pt x="821" y="5662"/>
                      <a:pt x="761" y="5541"/>
                    </a:cubicBezTo>
                    <a:cubicBezTo>
                      <a:pt x="426" y="5085"/>
                      <a:pt x="365" y="4021"/>
                      <a:pt x="609" y="2896"/>
                    </a:cubicBezTo>
                    <a:cubicBezTo>
                      <a:pt x="943" y="1346"/>
                      <a:pt x="1672" y="313"/>
                      <a:pt x="2159" y="313"/>
                    </a:cubicBezTo>
                    <a:close/>
                    <a:moveTo>
                      <a:pt x="2173" y="1"/>
                    </a:moveTo>
                    <a:cubicBezTo>
                      <a:pt x="1414" y="1"/>
                      <a:pt x="623" y="1213"/>
                      <a:pt x="274" y="2896"/>
                    </a:cubicBezTo>
                    <a:cubicBezTo>
                      <a:pt x="1" y="4143"/>
                      <a:pt x="61" y="5298"/>
                      <a:pt x="457" y="5845"/>
                    </a:cubicBezTo>
                    <a:cubicBezTo>
                      <a:pt x="609" y="6058"/>
                      <a:pt x="791" y="6149"/>
                      <a:pt x="973" y="6209"/>
                    </a:cubicBezTo>
                    <a:lnTo>
                      <a:pt x="1095" y="6209"/>
                    </a:lnTo>
                    <a:cubicBezTo>
                      <a:pt x="1855" y="6209"/>
                      <a:pt x="2645" y="4994"/>
                      <a:pt x="3010" y="3322"/>
                    </a:cubicBezTo>
                    <a:cubicBezTo>
                      <a:pt x="3253" y="2045"/>
                      <a:pt x="3192" y="921"/>
                      <a:pt x="2797" y="343"/>
                    </a:cubicBezTo>
                    <a:cubicBezTo>
                      <a:pt x="2645" y="161"/>
                      <a:pt x="2463" y="39"/>
                      <a:pt x="2280" y="9"/>
                    </a:cubicBezTo>
                    <a:cubicBezTo>
                      <a:pt x="2245" y="3"/>
                      <a:pt x="2209" y="1"/>
                      <a:pt x="2173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8" name="Google Shape;2878;p83"/>
              <p:cNvSpPr/>
              <p:nvPr/>
            </p:nvSpPr>
            <p:spPr>
              <a:xfrm>
                <a:off x="8165050" y="1310900"/>
                <a:ext cx="8210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6210" extrusionOk="0">
                    <a:moveTo>
                      <a:pt x="2219" y="373"/>
                    </a:moveTo>
                    <a:cubicBezTo>
                      <a:pt x="2280" y="373"/>
                      <a:pt x="2402" y="434"/>
                      <a:pt x="2463" y="556"/>
                    </a:cubicBezTo>
                    <a:cubicBezTo>
                      <a:pt x="2827" y="1012"/>
                      <a:pt x="2858" y="2075"/>
                      <a:pt x="2615" y="3200"/>
                    </a:cubicBezTo>
                    <a:cubicBezTo>
                      <a:pt x="2294" y="4747"/>
                      <a:pt x="1552" y="5789"/>
                      <a:pt x="1090" y="5789"/>
                    </a:cubicBezTo>
                    <a:cubicBezTo>
                      <a:pt x="1071" y="5789"/>
                      <a:pt x="1052" y="5787"/>
                      <a:pt x="1034" y="5784"/>
                    </a:cubicBezTo>
                    <a:cubicBezTo>
                      <a:pt x="943" y="5784"/>
                      <a:pt x="852" y="5723"/>
                      <a:pt x="760" y="5601"/>
                    </a:cubicBezTo>
                    <a:cubicBezTo>
                      <a:pt x="426" y="5145"/>
                      <a:pt x="396" y="4082"/>
                      <a:pt x="608" y="2957"/>
                    </a:cubicBezTo>
                    <a:cubicBezTo>
                      <a:pt x="943" y="1376"/>
                      <a:pt x="1672" y="373"/>
                      <a:pt x="2159" y="373"/>
                    </a:cubicBezTo>
                    <a:close/>
                    <a:moveTo>
                      <a:pt x="2175" y="0"/>
                    </a:moveTo>
                    <a:cubicBezTo>
                      <a:pt x="1416" y="0"/>
                      <a:pt x="623" y="1240"/>
                      <a:pt x="274" y="2896"/>
                    </a:cubicBezTo>
                    <a:cubicBezTo>
                      <a:pt x="1" y="4173"/>
                      <a:pt x="92" y="5297"/>
                      <a:pt x="456" y="5875"/>
                    </a:cubicBezTo>
                    <a:cubicBezTo>
                      <a:pt x="608" y="6057"/>
                      <a:pt x="791" y="6179"/>
                      <a:pt x="1004" y="6209"/>
                    </a:cubicBezTo>
                    <a:lnTo>
                      <a:pt x="1095" y="6209"/>
                    </a:lnTo>
                    <a:cubicBezTo>
                      <a:pt x="1855" y="6209"/>
                      <a:pt x="2675" y="4993"/>
                      <a:pt x="3010" y="3322"/>
                    </a:cubicBezTo>
                    <a:cubicBezTo>
                      <a:pt x="3283" y="2075"/>
                      <a:pt x="3192" y="920"/>
                      <a:pt x="2827" y="373"/>
                    </a:cubicBezTo>
                    <a:cubicBezTo>
                      <a:pt x="2675" y="160"/>
                      <a:pt x="2463" y="69"/>
                      <a:pt x="2280" y="9"/>
                    </a:cubicBezTo>
                    <a:cubicBezTo>
                      <a:pt x="2245" y="3"/>
                      <a:pt x="2210" y="0"/>
                      <a:pt x="217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9" name="Google Shape;2879;p83"/>
              <p:cNvSpPr/>
              <p:nvPr/>
            </p:nvSpPr>
            <p:spPr>
              <a:xfrm>
                <a:off x="8143775" y="1336800"/>
                <a:ext cx="456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706" extrusionOk="0">
                    <a:moveTo>
                      <a:pt x="650" y="1"/>
                    </a:moveTo>
                    <a:cubicBezTo>
                      <a:pt x="414" y="1"/>
                      <a:pt x="200" y="64"/>
                      <a:pt x="0" y="188"/>
                    </a:cubicBezTo>
                    <a:lnTo>
                      <a:pt x="244" y="492"/>
                    </a:lnTo>
                    <a:cubicBezTo>
                      <a:pt x="377" y="408"/>
                      <a:pt x="529" y="361"/>
                      <a:pt x="702" y="361"/>
                    </a:cubicBezTo>
                    <a:cubicBezTo>
                      <a:pt x="965" y="361"/>
                      <a:pt x="1276" y="467"/>
                      <a:pt x="1642" y="705"/>
                    </a:cubicBezTo>
                    <a:lnTo>
                      <a:pt x="1824" y="401"/>
                    </a:lnTo>
                    <a:cubicBezTo>
                      <a:pt x="1376" y="132"/>
                      <a:pt x="991" y="1"/>
                      <a:pt x="650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0" name="Google Shape;2880;p83"/>
              <p:cNvSpPr/>
              <p:nvPr/>
            </p:nvSpPr>
            <p:spPr>
              <a:xfrm>
                <a:off x="8235725" y="1386325"/>
                <a:ext cx="813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457" extrusionOk="0">
                    <a:moveTo>
                      <a:pt x="3253" y="1"/>
                    </a:moveTo>
                    <a:lnTo>
                      <a:pt x="0" y="61"/>
                    </a:lnTo>
                    <a:lnTo>
                      <a:pt x="31" y="457"/>
                    </a:lnTo>
                    <a:lnTo>
                      <a:pt x="3253" y="396"/>
                    </a:lnTo>
                    <a:lnTo>
                      <a:pt x="3253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1" name="Google Shape;2881;p83"/>
              <p:cNvSpPr/>
              <p:nvPr/>
            </p:nvSpPr>
            <p:spPr>
              <a:xfrm>
                <a:off x="7285850" y="1475650"/>
                <a:ext cx="271300" cy="172350"/>
              </a:xfrm>
              <a:custGeom>
                <a:avLst/>
                <a:gdLst/>
                <a:ahLst/>
                <a:cxnLst/>
                <a:rect l="l" t="t" r="r" b="b"/>
                <a:pathLst>
                  <a:path w="10852" h="6894" extrusionOk="0">
                    <a:moveTo>
                      <a:pt x="4778" y="0"/>
                    </a:moveTo>
                    <a:cubicBezTo>
                      <a:pt x="3276" y="0"/>
                      <a:pt x="1475" y="268"/>
                      <a:pt x="639" y="1291"/>
                    </a:cubicBezTo>
                    <a:cubicBezTo>
                      <a:pt x="1" y="2294"/>
                      <a:pt x="365" y="3753"/>
                      <a:pt x="487" y="4482"/>
                    </a:cubicBezTo>
                    <a:cubicBezTo>
                      <a:pt x="640" y="5324"/>
                      <a:pt x="943" y="6230"/>
                      <a:pt x="1719" y="6230"/>
                    </a:cubicBezTo>
                    <a:cubicBezTo>
                      <a:pt x="1868" y="6230"/>
                      <a:pt x="2034" y="6197"/>
                      <a:pt x="2220" y="6124"/>
                    </a:cubicBezTo>
                    <a:cubicBezTo>
                      <a:pt x="2268" y="6609"/>
                      <a:pt x="2824" y="6844"/>
                      <a:pt x="3325" y="6844"/>
                    </a:cubicBezTo>
                    <a:cubicBezTo>
                      <a:pt x="3763" y="6844"/>
                      <a:pt x="4160" y="6663"/>
                      <a:pt x="4135" y="6311"/>
                    </a:cubicBezTo>
                    <a:lnTo>
                      <a:pt x="4135" y="6311"/>
                    </a:lnTo>
                    <a:cubicBezTo>
                      <a:pt x="4166" y="6710"/>
                      <a:pt x="4573" y="6893"/>
                      <a:pt x="4992" y="6893"/>
                    </a:cubicBezTo>
                    <a:cubicBezTo>
                      <a:pt x="5461" y="6893"/>
                      <a:pt x="5944" y="6662"/>
                      <a:pt x="5928" y="6245"/>
                    </a:cubicBezTo>
                    <a:lnTo>
                      <a:pt x="5928" y="6245"/>
                    </a:lnTo>
                    <a:cubicBezTo>
                      <a:pt x="6032" y="6609"/>
                      <a:pt x="6379" y="6789"/>
                      <a:pt x="6734" y="6789"/>
                    </a:cubicBezTo>
                    <a:cubicBezTo>
                      <a:pt x="7210" y="6789"/>
                      <a:pt x="7700" y="6464"/>
                      <a:pt x="7630" y="5820"/>
                    </a:cubicBezTo>
                    <a:lnTo>
                      <a:pt x="7600" y="3267"/>
                    </a:lnTo>
                    <a:lnTo>
                      <a:pt x="10852" y="3236"/>
                    </a:lnTo>
                    <a:cubicBezTo>
                      <a:pt x="10852" y="3236"/>
                      <a:pt x="9150" y="865"/>
                      <a:pt x="7144" y="258"/>
                    </a:cubicBezTo>
                    <a:cubicBezTo>
                      <a:pt x="6944" y="164"/>
                      <a:pt x="5953" y="0"/>
                      <a:pt x="4778" y="0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2" name="Google Shape;2882;p83"/>
              <p:cNvSpPr/>
              <p:nvPr/>
            </p:nvSpPr>
            <p:spPr>
              <a:xfrm>
                <a:off x="7326125" y="1538300"/>
                <a:ext cx="197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618" extrusionOk="0">
                    <a:moveTo>
                      <a:pt x="31" y="1"/>
                    </a:moveTo>
                    <a:cubicBezTo>
                      <a:pt x="1" y="1095"/>
                      <a:pt x="122" y="2280"/>
                      <a:pt x="426" y="3618"/>
                    </a:cubicBezTo>
                    <a:lnTo>
                      <a:pt x="791" y="3527"/>
                    </a:lnTo>
                    <a:cubicBezTo>
                      <a:pt x="517" y="2250"/>
                      <a:pt x="396" y="1095"/>
                      <a:pt x="42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3" name="Google Shape;2883;p83"/>
              <p:cNvSpPr/>
              <p:nvPr/>
            </p:nvSpPr>
            <p:spPr>
              <a:xfrm>
                <a:off x="7374000" y="1534500"/>
                <a:ext cx="20550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953" extrusionOk="0">
                    <a:moveTo>
                      <a:pt x="31" y="1"/>
                    </a:moveTo>
                    <a:cubicBezTo>
                      <a:pt x="1" y="1156"/>
                      <a:pt x="122" y="2432"/>
                      <a:pt x="457" y="3952"/>
                    </a:cubicBezTo>
                    <a:lnTo>
                      <a:pt x="821" y="3861"/>
                    </a:lnTo>
                    <a:cubicBezTo>
                      <a:pt x="487" y="2402"/>
                      <a:pt x="335" y="1156"/>
                      <a:pt x="39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4" name="Google Shape;2884;p83"/>
              <p:cNvSpPr/>
              <p:nvPr/>
            </p:nvSpPr>
            <p:spPr>
              <a:xfrm>
                <a:off x="7421875" y="1530700"/>
                <a:ext cx="1675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983" extrusionOk="0">
                    <a:moveTo>
                      <a:pt x="92" y="1"/>
                    </a:moveTo>
                    <a:cubicBezTo>
                      <a:pt x="1" y="1186"/>
                      <a:pt x="92" y="2463"/>
                      <a:pt x="274" y="3983"/>
                    </a:cubicBezTo>
                    <a:lnTo>
                      <a:pt x="669" y="3952"/>
                    </a:lnTo>
                    <a:cubicBezTo>
                      <a:pt x="487" y="2463"/>
                      <a:pt x="396" y="1186"/>
                      <a:pt x="487" y="3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885" name="Google Shape;2885;p83"/>
          <p:cNvSpPr txBox="1">
            <a:spLocks noGrp="1"/>
          </p:cNvSpPr>
          <p:nvPr>
            <p:ph type="body" idx="1"/>
          </p:nvPr>
        </p:nvSpPr>
        <p:spPr>
          <a:xfrm>
            <a:off x="720000" y="1207550"/>
            <a:ext cx="3852000" cy="30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86" name="Google Shape;2886;p83"/>
          <p:cNvSpPr txBox="1">
            <a:spLocks noGrp="1"/>
          </p:cNvSpPr>
          <p:nvPr>
            <p:ph type="body" idx="2"/>
          </p:nvPr>
        </p:nvSpPr>
        <p:spPr>
          <a:xfrm>
            <a:off x="41300" y="700925"/>
            <a:ext cx="7908300" cy="3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Two star models lengthening analysis time.</a:t>
            </a:r>
            <a:br>
              <a:rPr lang="en-GB" sz="1500">
                <a:latin typeface="Cairo"/>
                <a:ea typeface="Cairo"/>
                <a:cs typeface="Cairo"/>
                <a:sym typeface="Cairo"/>
              </a:rPr>
            </a:b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Difficulties with data preparation, visualization, and using Tableau.</a:t>
            </a:r>
            <a:br>
              <a:rPr lang="en-GB" sz="1500">
                <a:latin typeface="Cairo"/>
                <a:ea typeface="Cairo"/>
                <a:cs typeface="Cairo"/>
                <a:sym typeface="Cairo"/>
              </a:rPr>
            </a:b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Numerous stock market data points.</a:t>
            </a:r>
            <a:br>
              <a:rPr lang="en-GB" sz="1500">
                <a:latin typeface="Cairo"/>
                <a:ea typeface="Cairo"/>
                <a:cs typeface="Cairo"/>
                <a:sym typeface="Cairo"/>
              </a:rPr>
            </a:b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A full investigation requires interaction.</a:t>
            </a:r>
            <a:br>
              <a:rPr lang="en-GB" sz="1500">
                <a:latin typeface="Cairo"/>
                <a:ea typeface="Cairo"/>
                <a:cs typeface="Cairo"/>
                <a:sym typeface="Cairo"/>
              </a:rPr>
            </a:b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A need for tools for data visualization and programming skills.</a:t>
            </a:r>
            <a:br>
              <a:rPr lang="en-GB" sz="1500">
                <a:latin typeface="Cairo"/>
                <a:ea typeface="Cairo"/>
                <a:cs typeface="Cairo"/>
                <a:sym typeface="Cairo"/>
              </a:rPr>
            </a:b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iro"/>
              <a:buChar char="●"/>
            </a:pPr>
            <a:r>
              <a:rPr lang="en-GB" sz="1500">
                <a:latin typeface="Cairo"/>
                <a:ea typeface="Cairo"/>
                <a:cs typeface="Cairo"/>
                <a:sym typeface="Cairo"/>
              </a:rPr>
              <a:t>Difficulties in gathering and evaluating datasets are comparable.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887" name="Google Shape;2887;p83"/>
          <p:cNvGrpSpPr/>
          <p:nvPr/>
        </p:nvGrpSpPr>
        <p:grpSpPr>
          <a:xfrm>
            <a:off x="7866780" y="188836"/>
            <a:ext cx="1131456" cy="909109"/>
            <a:chOff x="4781075" y="719300"/>
            <a:chExt cx="961550" cy="803100"/>
          </a:xfrm>
        </p:grpSpPr>
        <p:sp>
          <p:nvSpPr>
            <p:cNvPr id="2888" name="Google Shape;2888;p83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83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83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91" name="Google Shape;2891;p83"/>
          <p:cNvGrpSpPr/>
          <p:nvPr/>
        </p:nvGrpSpPr>
        <p:grpSpPr>
          <a:xfrm>
            <a:off x="76200" y="3476903"/>
            <a:ext cx="1610578" cy="1666592"/>
            <a:chOff x="766555" y="617225"/>
            <a:chExt cx="6180270" cy="6289025"/>
          </a:xfrm>
        </p:grpSpPr>
        <p:sp>
          <p:nvSpPr>
            <p:cNvPr id="2892" name="Google Shape;2892;p83"/>
            <p:cNvSpPr/>
            <p:nvPr/>
          </p:nvSpPr>
          <p:spPr>
            <a:xfrm>
              <a:off x="1427025" y="617225"/>
              <a:ext cx="2949625" cy="3662550"/>
            </a:xfrm>
            <a:custGeom>
              <a:avLst/>
              <a:gdLst/>
              <a:ahLst/>
              <a:cxnLst/>
              <a:rect l="l" t="t" r="r" b="b"/>
              <a:pathLst>
                <a:path w="117985" h="146502" extrusionOk="0">
                  <a:moveTo>
                    <a:pt x="79463" y="1"/>
                  </a:moveTo>
                  <a:cubicBezTo>
                    <a:pt x="79095" y="1"/>
                    <a:pt x="78722" y="58"/>
                    <a:pt x="78356" y="180"/>
                  </a:cubicBezTo>
                  <a:lnTo>
                    <a:pt x="2903" y="24298"/>
                  </a:lnTo>
                  <a:cubicBezTo>
                    <a:pt x="1035" y="24898"/>
                    <a:pt x="0" y="26899"/>
                    <a:pt x="534" y="28801"/>
                  </a:cubicBezTo>
                  <a:lnTo>
                    <a:pt x="35526" y="143950"/>
                  </a:lnTo>
                  <a:cubicBezTo>
                    <a:pt x="35982" y="145506"/>
                    <a:pt x="37431" y="146501"/>
                    <a:pt x="38970" y="146501"/>
                  </a:cubicBezTo>
                  <a:cubicBezTo>
                    <a:pt x="39344" y="146501"/>
                    <a:pt x="39724" y="146442"/>
                    <a:pt x="40096" y="146318"/>
                  </a:cubicBezTo>
                  <a:lnTo>
                    <a:pt x="115083" y="121801"/>
                  </a:lnTo>
                  <a:cubicBezTo>
                    <a:pt x="116951" y="121200"/>
                    <a:pt x="117985" y="119199"/>
                    <a:pt x="117418" y="117297"/>
                  </a:cubicBezTo>
                  <a:lnTo>
                    <a:pt x="82926" y="2582"/>
                  </a:lnTo>
                  <a:cubicBezTo>
                    <a:pt x="82468" y="1019"/>
                    <a:pt x="81009" y="1"/>
                    <a:pt x="79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83"/>
            <p:cNvSpPr/>
            <p:nvPr/>
          </p:nvSpPr>
          <p:spPr>
            <a:xfrm>
              <a:off x="2393550" y="3766475"/>
              <a:ext cx="573775" cy="191000"/>
            </a:xfrm>
            <a:custGeom>
              <a:avLst/>
              <a:gdLst/>
              <a:ahLst/>
              <a:cxnLst/>
              <a:rect l="l" t="t" r="r" b="b"/>
              <a:pathLst>
                <a:path w="22951" h="7640" fill="none" extrusionOk="0">
                  <a:moveTo>
                    <a:pt x="0" y="7639"/>
                  </a:moveTo>
                  <a:lnTo>
                    <a:pt x="22950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83"/>
            <p:cNvSpPr/>
            <p:nvPr/>
          </p:nvSpPr>
          <p:spPr>
            <a:xfrm>
              <a:off x="2342675" y="3284450"/>
              <a:ext cx="1578650" cy="523750"/>
            </a:xfrm>
            <a:custGeom>
              <a:avLst/>
              <a:gdLst/>
              <a:ahLst/>
              <a:cxnLst/>
              <a:rect l="l" t="t" r="r" b="b"/>
              <a:pathLst>
                <a:path w="63146" h="20950" fill="none" extrusionOk="0">
                  <a:moveTo>
                    <a:pt x="1" y="20949"/>
                  </a:moveTo>
                  <a:lnTo>
                    <a:pt x="63146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83"/>
            <p:cNvSpPr/>
            <p:nvPr/>
          </p:nvSpPr>
          <p:spPr>
            <a:xfrm>
              <a:off x="2306825" y="3131025"/>
              <a:ext cx="1577800" cy="523725"/>
            </a:xfrm>
            <a:custGeom>
              <a:avLst/>
              <a:gdLst/>
              <a:ahLst/>
              <a:cxnLst/>
              <a:rect l="l" t="t" r="r" b="b"/>
              <a:pathLst>
                <a:path w="63112" h="20949" fill="none" extrusionOk="0">
                  <a:moveTo>
                    <a:pt x="0" y="20949"/>
                  </a:moveTo>
                  <a:lnTo>
                    <a:pt x="63112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83"/>
            <p:cNvSpPr/>
            <p:nvPr/>
          </p:nvSpPr>
          <p:spPr>
            <a:xfrm>
              <a:off x="2261775" y="3090150"/>
              <a:ext cx="1262600" cy="418650"/>
            </a:xfrm>
            <a:custGeom>
              <a:avLst/>
              <a:gdLst/>
              <a:ahLst/>
              <a:cxnLst/>
              <a:rect l="l" t="t" r="r" b="b"/>
              <a:pathLst>
                <a:path w="50504" h="16746" fill="none" extrusionOk="0">
                  <a:moveTo>
                    <a:pt x="1" y="16746"/>
                  </a:moveTo>
                  <a:lnTo>
                    <a:pt x="50504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83"/>
            <p:cNvSpPr/>
            <p:nvPr/>
          </p:nvSpPr>
          <p:spPr>
            <a:xfrm>
              <a:off x="2213425" y="2842475"/>
              <a:ext cx="1577800" cy="523725"/>
            </a:xfrm>
            <a:custGeom>
              <a:avLst/>
              <a:gdLst/>
              <a:ahLst/>
              <a:cxnLst/>
              <a:rect l="l" t="t" r="r" b="b"/>
              <a:pathLst>
                <a:path w="63112" h="20949" fill="none" extrusionOk="0">
                  <a:moveTo>
                    <a:pt x="0" y="20949"/>
                  </a:moveTo>
                  <a:lnTo>
                    <a:pt x="63112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83"/>
            <p:cNvSpPr/>
            <p:nvPr/>
          </p:nvSpPr>
          <p:spPr>
            <a:xfrm>
              <a:off x="2164225" y="2693200"/>
              <a:ext cx="1576975" cy="523725"/>
            </a:xfrm>
            <a:custGeom>
              <a:avLst/>
              <a:gdLst/>
              <a:ahLst/>
              <a:cxnLst/>
              <a:rect l="l" t="t" r="r" b="b"/>
              <a:pathLst>
                <a:path w="63079" h="20949" fill="none" extrusionOk="0">
                  <a:moveTo>
                    <a:pt x="0" y="20949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83"/>
            <p:cNvSpPr/>
            <p:nvPr/>
          </p:nvSpPr>
          <p:spPr>
            <a:xfrm>
              <a:off x="2127525" y="2540600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83"/>
            <p:cNvSpPr/>
            <p:nvPr/>
          </p:nvSpPr>
          <p:spPr>
            <a:xfrm>
              <a:off x="2081650" y="2502225"/>
              <a:ext cx="1252600" cy="417000"/>
            </a:xfrm>
            <a:custGeom>
              <a:avLst/>
              <a:gdLst/>
              <a:ahLst/>
              <a:cxnLst/>
              <a:rect l="l" t="t" r="r" b="b"/>
              <a:pathLst>
                <a:path w="50104" h="16680" fill="none" extrusionOk="0">
                  <a:moveTo>
                    <a:pt x="1" y="16679"/>
                  </a:moveTo>
                  <a:lnTo>
                    <a:pt x="50103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83"/>
            <p:cNvSpPr/>
            <p:nvPr/>
          </p:nvSpPr>
          <p:spPr>
            <a:xfrm>
              <a:off x="2043300" y="2222025"/>
              <a:ext cx="1576975" cy="524575"/>
            </a:xfrm>
            <a:custGeom>
              <a:avLst/>
              <a:gdLst/>
              <a:ahLst/>
              <a:cxnLst/>
              <a:rect l="l" t="t" r="r" b="b"/>
              <a:pathLst>
                <a:path w="63079" h="20983" fill="none" extrusionOk="0">
                  <a:moveTo>
                    <a:pt x="0" y="20982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83"/>
            <p:cNvSpPr/>
            <p:nvPr/>
          </p:nvSpPr>
          <p:spPr>
            <a:xfrm>
              <a:off x="1993250" y="2072750"/>
              <a:ext cx="1577825" cy="524575"/>
            </a:xfrm>
            <a:custGeom>
              <a:avLst/>
              <a:gdLst/>
              <a:ahLst/>
              <a:cxnLst/>
              <a:rect l="l" t="t" r="r" b="b"/>
              <a:pathLst>
                <a:path w="63113" h="20983" fill="none" extrusionOk="0">
                  <a:moveTo>
                    <a:pt x="1" y="20983"/>
                  </a:moveTo>
                  <a:lnTo>
                    <a:pt x="63113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83"/>
            <p:cNvSpPr/>
            <p:nvPr/>
          </p:nvSpPr>
          <p:spPr>
            <a:xfrm>
              <a:off x="1956575" y="1920150"/>
              <a:ext cx="1577800" cy="524575"/>
            </a:xfrm>
            <a:custGeom>
              <a:avLst/>
              <a:gdLst/>
              <a:ahLst/>
              <a:cxnLst/>
              <a:rect l="l" t="t" r="r" b="b"/>
              <a:pathLst>
                <a:path w="63112" h="20983" fill="none" extrusionOk="0">
                  <a:moveTo>
                    <a:pt x="0" y="20982"/>
                  </a:moveTo>
                  <a:lnTo>
                    <a:pt x="63112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83"/>
            <p:cNvSpPr/>
            <p:nvPr/>
          </p:nvSpPr>
          <p:spPr>
            <a:xfrm>
              <a:off x="1910700" y="1836750"/>
              <a:ext cx="1388525" cy="462025"/>
            </a:xfrm>
            <a:custGeom>
              <a:avLst/>
              <a:gdLst/>
              <a:ahLst/>
              <a:cxnLst/>
              <a:rect l="l" t="t" r="r" b="b"/>
              <a:pathLst>
                <a:path w="55541" h="18481" fill="none" extrusionOk="0">
                  <a:moveTo>
                    <a:pt x="1" y="18481"/>
                  </a:moveTo>
                  <a:lnTo>
                    <a:pt x="55540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83"/>
            <p:cNvSpPr/>
            <p:nvPr/>
          </p:nvSpPr>
          <p:spPr>
            <a:xfrm>
              <a:off x="1900700" y="1604925"/>
              <a:ext cx="1578650" cy="523725"/>
            </a:xfrm>
            <a:custGeom>
              <a:avLst/>
              <a:gdLst/>
              <a:ahLst/>
              <a:cxnLst/>
              <a:rect l="l" t="t" r="r" b="b"/>
              <a:pathLst>
                <a:path w="63146" h="20949" fill="none" extrusionOk="0">
                  <a:moveTo>
                    <a:pt x="0" y="20949"/>
                  </a:moveTo>
                  <a:lnTo>
                    <a:pt x="63145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83"/>
            <p:cNvSpPr/>
            <p:nvPr/>
          </p:nvSpPr>
          <p:spPr>
            <a:xfrm>
              <a:off x="1852325" y="1454825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1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83"/>
            <p:cNvSpPr/>
            <p:nvPr/>
          </p:nvSpPr>
          <p:spPr>
            <a:xfrm>
              <a:off x="1815625" y="1302200"/>
              <a:ext cx="1577000" cy="524575"/>
            </a:xfrm>
            <a:custGeom>
              <a:avLst/>
              <a:gdLst/>
              <a:ahLst/>
              <a:cxnLst/>
              <a:rect l="l" t="t" r="r" b="b"/>
              <a:pathLst>
                <a:path w="63080" h="20983" fill="none" extrusionOk="0">
                  <a:moveTo>
                    <a:pt x="1" y="20982"/>
                  </a:moveTo>
                  <a:lnTo>
                    <a:pt x="63079" y="1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83"/>
            <p:cNvSpPr/>
            <p:nvPr/>
          </p:nvSpPr>
          <p:spPr>
            <a:xfrm>
              <a:off x="1769775" y="1156275"/>
              <a:ext cx="1576975" cy="524550"/>
            </a:xfrm>
            <a:custGeom>
              <a:avLst/>
              <a:gdLst/>
              <a:ahLst/>
              <a:cxnLst/>
              <a:rect l="l" t="t" r="r" b="b"/>
              <a:pathLst>
                <a:path w="63079" h="20982" fill="none" extrusionOk="0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w="20850" cap="flat" cmpd="sng">
              <a:solidFill>
                <a:srgbClr val="8FB3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83"/>
            <p:cNvSpPr/>
            <p:nvPr/>
          </p:nvSpPr>
          <p:spPr>
            <a:xfrm>
              <a:off x="1378650" y="1115925"/>
              <a:ext cx="1405200" cy="1392775"/>
            </a:xfrm>
            <a:custGeom>
              <a:avLst/>
              <a:gdLst/>
              <a:ahLst/>
              <a:cxnLst/>
              <a:rect l="l" t="t" r="r" b="b"/>
              <a:pathLst>
                <a:path w="56208" h="55711" extrusionOk="0">
                  <a:moveTo>
                    <a:pt x="35072" y="1"/>
                  </a:moveTo>
                  <a:cubicBezTo>
                    <a:pt x="34495" y="1"/>
                    <a:pt x="33910" y="133"/>
                    <a:pt x="33358" y="413"/>
                  </a:cubicBezTo>
                  <a:lnTo>
                    <a:pt x="2636" y="15925"/>
                  </a:lnTo>
                  <a:cubicBezTo>
                    <a:pt x="801" y="16859"/>
                    <a:pt x="1" y="19093"/>
                    <a:pt x="835" y="20961"/>
                  </a:cubicBezTo>
                  <a:lnTo>
                    <a:pt x="16446" y="53551"/>
                  </a:lnTo>
                  <a:cubicBezTo>
                    <a:pt x="17109" y="54902"/>
                    <a:pt x="18495" y="55710"/>
                    <a:pt x="19925" y="55710"/>
                  </a:cubicBezTo>
                  <a:cubicBezTo>
                    <a:pt x="20438" y="55710"/>
                    <a:pt x="20956" y="55606"/>
                    <a:pt x="21449" y="55386"/>
                  </a:cubicBezTo>
                  <a:lnTo>
                    <a:pt x="53372" y="41276"/>
                  </a:lnTo>
                  <a:cubicBezTo>
                    <a:pt x="55374" y="40409"/>
                    <a:pt x="56208" y="38074"/>
                    <a:pt x="55274" y="36106"/>
                  </a:cubicBezTo>
                  <a:lnTo>
                    <a:pt x="38495" y="2115"/>
                  </a:lnTo>
                  <a:cubicBezTo>
                    <a:pt x="37832" y="789"/>
                    <a:pt x="36480" y="1"/>
                    <a:pt x="35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83"/>
            <p:cNvSpPr/>
            <p:nvPr/>
          </p:nvSpPr>
          <p:spPr>
            <a:xfrm>
              <a:off x="1575475" y="1016175"/>
              <a:ext cx="300225" cy="540400"/>
            </a:xfrm>
            <a:custGeom>
              <a:avLst/>
              <a:gdLst/>
              <a:ahLst/>
              <a:cxnLst/>
              <a:rect l="l" t="t" r="r" b="b"/>
              <a:pathLst>
                <a:path w="12009" h="21616" fill="none" extrusionOk="0">
                  <a:moveTo>
                    <a:pt x="767" y="7105"/>
                  </a:moveTo>
                  <a:lnTo>
                    <a:pt x="467" y="5671"/>
                  </a:lnTo>
                  <a:cubicBezTo>
                    <a:pt x="0" y="3236"/>
                    <a:pt x="1568" y="901"/>
                    <a:pt x="3970" y="434"/>
                  </a:cubicBezTo>
                  <a:lnTo>
                    <a:pt x="3970" y="434"/>
                  </a:lnTo>
                  <a:cubicBezTo>
                    <a:pt x="6405" y="0"/>
                    <a:pt x="8740" y="1535"/>
                    <a:pt x="9173" y="3936"/>
                  </a:cubicBezTo>
                  <a:lnTo>
                    <a:pt x="11575" y="15945"/>
                  </a:lnTo>
                  <a:cubicBezTo>
                    <a:pt x="12009" y="18380"/>
                    <a:pt x="10474" y="20715"/>
                    <a:pt x="8072" y="21182"/>
                  </a:cubicBezTo>
                  <a:lnTo>
                    <a:pt x="8072" y="21182"/>
                  </a:lnTo>
                  <a:cubicBezTo>
                    <a:pt x="5637" y="21616"/>
                    <a:pt x="3302" y="20081"/>
                    <a:pt x="2835" y="17680"/>
                  </a:cubicBezTo>
                  <a:lnTo>
                    <a:pt x="2302" y="14778"/>
                  </a:lnTo>
                </a:path>
              </a:pathLst>
            </a:custGeom>
            <a:noFill/>
            <a:ln w="417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83"/>
            <p:cNvSpPr/>
            <p:nvPr/>
          </p:nvSpPr>
          <p:spPr>
            <a:xfrm>
              <a:off x="1613825" y="1455650"/>
              <a:ext cx="693850" cy="316075"/>
            </a:xfrm>
            <a:custGeom>
              <a:avLst/>
              <a:gdLst/>
              <a:ahLst/>
              <a:cxnLst/>
              <a:rect l="l" t="t" r="r" b="b"/>
              <a:pathLst>
                <a:path w="27754" h="12643" fill="none" extrusionOk="0">
                  <a:moveTo>
                    <a:pt x="0" y="12643"/>
                  </a:moveTo>
                  <a:cubicBezTo>
                    <a:pt x="0" y="12009"/>
                    <a:pt x="334" y="10108"/>
                    <a:pt x="734" y="10475"/>
                  </a:cubicBezTo>
                  <a:cubicBezTo>
                    <a:pt x="1168" y="10842"/>
                    <a:pt x="2369" y="10708"/>
                    <a:pt x="4537" y="10441"/>
                  </a:cubicBezTo>
                  <a:cubicBezTo>
                    <a:pt x="6705" y="10141"/>
                    <a:pt x="7739" y="10341"/>
                    <a:pt x="9207" y="9174"/>
                  </a:cubicBezTo>
                  <a:cubicBezTo>
                    <a:pt x="10675" y="8006"/>
                    <a:pt x="10041" y="7106"/>
                    <a:pt x="11909" y="7506"/>
                  </a:cubicBezTo>
                  <a:cubicBezTo>
                    <a:pt x="13777" y="7940"/>
                    <a:pt x="14844" y="7839"/>
                    <a:pt x="16846" y="6272"/>
                  </a:cubicBezTo>
                  <a:cubicBezTo>
                    <a:pt x="18847" y="4671"/>
                    <a:pt x="17446" y="3770"/>
                    <a:pt x="19848" y="3703"/>
                  </a:cubicBezTo>
                  <a:cubicBezTo>
                    <a:pt x="22250" y="3670"/>
                    <a:pt x="24218" y="2302"/>
                    <a:pt x="24218" y="2302"/>
                  </a:cubicBezTo>
                  <a:cubicBezTo>
                    <a:pt x="24218" y="2302"/>
                    <a:pt x="27353" y="834"/>
                    <a:pt x="27754" y="1"/>
                  </a:cubicBez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83"/>
            <p:cNvSpPr/>
            <p:nvPr/>
          </p:nvSpPr>
          <p:spPr>
            <a:xfrm>
              <a:off x="1626325" y="1639950"/>
              <a:ext cx="618800" cy="222675"/>
            </a:xfrm>
            <a:custGeom>
              <a:avLst/>
              <a:gdLst/>
              <a:ahLst/>
              <a:cxnLst/>
              <a:rect l="l" t="t" r="r" b="b"/>
              <a:pathLst>
                <a:path w="24752" h="8907" fill="none" extrusionOk="0">
                  <a:moveTo>
                    <a:pt x="1936" y="8740"/>
                  </a:moveTo>
                  <a:cubicBezTo>
                    <a:pt x="1936" y="8740"/>
                    <a:pt x="1" y="6505"/>
                    <a:pt x="2769" y="7406"/>
                  </a:cubicBezTo>
                  <a:cubicBezTo>
                    <a:pt x="5571" y="8306"/>
                    <a:pt x="6005" y="8907"/>
                    <a:pt x="5905" y="7172"/>
                  </a:cubicBezTo>
                  <a:cubicBezTo>
                    <a:pt x="5838" y="5471"/>
                    <a:pt x="7506" y="6505"/>
                    <a:pt x="9107" y="6438"/>
                  </a:cubicBezTo>
                  <a:cubicBezTo>
                    <a:pt x="10708" y="6338"/>
                    <a:pt x="9941" y="5738"/>
                    <a:pt x="12243" y="5271"/>
                  </a:cubicBezTo>
                  <a:cubicBezTo>
                    <a:pt x="14545" y="4771"/>
                    <a:pt x="13410" y="4304"/>
                    <a:pt x="16613" y="4304"/>
                  </a:cubicBezTo>
                  <a:cubicBezTo>
                    <a:pt x="19848" y="4304"/>
                    <a:pt x="19948" y="4237"/>
                    <a:pt x="21716" y="2502"/>
                  </a:cubicBezTo>
                  <a:cubicBezTo>
                    <a:pt x="23451" y="768"/>
                    <a:pt x="24118" y="0"/>
                    <a:pt x="24752" y="334"/>
                  </a:cubicBez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83"/>
            <p:cNvSpPr/>
            <p:nvPr/>
          </p:nvSpPr>
          <p:spPr>
            <a:xfrm>
              <a:off x="1726400" y="1802575"/>
              <a:ext cx="487875" cy="144275"/>
            </a:xfrm>
            <a:custGeom>
              <a:avLst/>
              <a:gdLst/>
              <a:ahLst/>
              <a:cxnLst/>
              <a:rect l="l" t="t" r="r" b="b"/>
              <a:pathLst>
                <a:path w="19515" h="5771" fill="none" extrusionOk="0">
                  <a:moveTo>
                    <a:pt x="1" y="5771"/>
                  </a:moveTo>
                  <a:cubicBezTo>
                    <a:pt x="368" y="5671"/>
                    <a:pt x="5605" y="3803"/>
                    <a:pt x="5605" y="3803"/>
                  </a:cubicBezTo>
                  <a:lnTo>
                    <a:pt x="9040" y="3603"/>
                  </a:lnTo>
                  <a:cubicBezTo>
                    <a:pt x="9040" y="3603"/>
                    <a:pt x="9274" y="1501"/>
                    <a:pt x="12610" y="1601"/>
                  </a:cubicBezTo>
                  <a:cubicBezTo>
                    <a:pt x="15945" y="1668"/>
                    <a:pt x="16179" y="1668"/>
                    <a:pt x="17847" y="834"/>
                  </a:cubicBezTo>
                  <a:lnTo>
                    <a:pt x="19515" y="0"/>
                  </a:lnTo>
                </a:path>
              </a:pathLst>
            </a:custGeom>
            <a:noFill/>
            <a:ln w="1085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83"/>
            <p:cNvSpPr/>
            <p:nvPr/>
          </p:nvSpPr>
          <p:spPr>
            <a:xfrm>
              <a:off x="1125150" y="2995925"/>
              <a:ext cx="2179575" cy="3244000"/>
            </a:xfrm>
            <a:custGeom>
              <a:avLst/>
              <a:gdLst/>
              <a:ahLst/>
              <a:cxnLst/>
              <a:rect l="l" t="t" r="r" b="b"/>
              <a:pathLst>
                <a:path w="87183" h="129760" extrusionOk="0">
                  <a:moveTo>
                    <a:pt x="61245" y="23767"/>
                  </a:moveTo>
                  <a:cubicBezTo>
                    <a:pt x="63329" y="23767"/>
                    <a:pt x="65027" y="28158"/>
                    <a:pt x="67849" y="29555"/>
                  </a:cubicBezTo>
                  <a:cubicBezTo>
                    <a:pt x="67782" y="29622"/>
                    <a:pt x="67715" y="29688"/>
                    <a:pt x="67715" y="29688"/>
                  </a:cubicBezTo>
                  <a:cubicBezTo>
                    <a:pt x="67715" y="29688"/>
                    <a:pt x="63846" y="30322"/>
                    <a:pt x="62511" y="32457"/>
                  </a:cubicBezTo>
                  <a:cubicBezTo>
                    <a:pt x="62511" y="32457"/>
                    <a:pt x="60176" y="32590"/>
                    <a:pt x="58509" y="33791"/>
                  </a:cubicBezTo>
                  <a:cubicBezTo>
                    <a:pt x="58509" y="33791"/>
                    <a:pt x="56240" y="32624"/>
                    <a:pt x="54139" y="30656"/>
                  </a:cubicBezTo>
                  <a:cubicBezTo>
                    <a:pt x="53972" y="30489"/>
                    <a:pt x="53772" y="30322"/>
                    <a:pt x="53538" y="30155"/>
                  </a:cubicBezTo>
                  <a:cubicBezTo>
                    <a:pt x="56140" y="28087"/>
                    <a:pt x="58609" y="25519"/>
                    <a:pt x="59976" y="24318"/>
                  </a:cubicBezTo>
                  <a:cubicBezTo>
                    <a:pt x="60421" y="23933"/>
                    <a:pt x="60840" y="23767"/>
                    <a:pt x="61245" y="23767"/>
                  </a:cubicBezTo>
                  <a:close/>
                  <a:moveTo>
                    <a:pt x="56707" y="0"/>
                  </a:moveTo>
                  <a:cubicBezTo>
                    <a:pt x="48668" y="0"/>
                    <a:pt x="32323" y="12342"/>
                    <a:pt x="30589" y="15645"/>
                  </a:cubicBezTo>
                  <a:cubicBezTo>
                    <a:pt x="28821" y="18947"/>
                    <a:pt x="26186" y="26953"/>
                    <a:pt x="24017" y="35492"/>
                  </a:cubicBezTo>
                  <a:cubicBezTo>
                    <a:pt x="21849" y="44032"/>
                    <a:pt x="21349" y="52871"/>
                    <a:pt x="19948" y="57208"/>
                  </a:cubicBezTo>
                  <a:cubicBezTo>
                    <a:pt x="18513" y="61544"/>
                    <a:pt x="16579" y="66448"/>
                    <a:pt x="11942" y="77022"/>
                  </a:cubicBezTo>
                  <a:cubicBezTo>
                    <a:pt x="9340" y="82926"/>
                    <a:pt x="4136" y="96670"/>
                    <a:pt x="0" y="107811"/>
                  </a:cubicBezTo>
                  <a:lnTo>
                    <a:pt x="0" y="129760"/>
                  </a:lnTo>
                  <a:lnTo>
                    <a:pt x="31356" y="129760"/>
                  </a:lnTo>
                  <a:cubicBezTo>
                    <a:pt x="33124" y="116017"/>
                    <a:pt x="38461" y="75921"/>
                    <a:pt x="41463" y="68850"/>
                  </a:cubicBezTo>
                  <a:cubicBezTo>
                    <a:pt x="44532" y="61644"/>
                    <a:pt x="47534" y="60110"/>
                    <a:pt x="50937" y="58375"/>
                  </a:cubicBezTo>
                  <a:cubicBezTo>
                    <a:pt x="51537" y="58109"/>
                    <a:pt x="52171" y="57775"/>
                    <a:pt x="52805" y="57375"/>
                  </a:cubicBezTo>
                  <a:cubicBezTo>
                    <a:pt x="52938" y="57308"/>
                    <a:pt x="53038" y="57275"/>
                    <a:pt x="53171" y="57175"/>
                  </a:cubicBezTo>
                  <a:cubicBezTo>
                    <a:pt x="53272" y="57141"/>
                    <a:pt x="53305" y="57108"/>
                    <a:pt x="53372" y="57041"/>
                  </a:cubicBezTo>
                  <a:cubicBezTo>
                    <a:pt x="53472" y="57008"/>
                    <a:pt x="53505" y="56974"/>
                    <a:pt x="53605" y="56941"/>
                  </a:cubicBezTo>
                  <a:cubicBezTo>
                    <a:pt x="53705" y="56841"/>
                    <a:pt x="53805" y="56808"/>
                    <a:pt x="53939" y="56708"/>
                  </a:cubicBezTo>
                  <a:cubicBezTo>
                    <a:pt x="53972" y="56708"/>
                    <a:pt x="54005" y="56674"/>
                    <a:pt x="54005" y="56674"/>
                  </a:cubicBezTo>
                  <a:cubicBezTo>
                    <a:pt x="54139" y="56607"/>
                    <a:pt x="54272" y="56507"/>
                    <a:pt x="54439" y="56441"/>
                  </a:cubicBezTo>
                  <a:lnTo>
                    <a:pt x="54472" y="56374"/>
                  </a:lnTo>
                  <a:cubicBezTo>
                    <a:pt x="54639" y="56307"/>
                    <a:pt x="54773" y="56207"/>
                    <a:pt x="54939" y="56107"/>
                  </a:cubicBezTo>
                  <a:cubicBezTo>
                    <a:pt x="56774" y="54973"/>
                    <a:pt x="59042" y="53439"/>
                    <a:pt x="61377" y="51637"/>
                  </a:cubicBezTo>
                  <a:cubicBezTo>
                    <a:pt x="65013" y="48835"/>
                    <a:pt x="68683" y="45333"/>
                    <a:pt x="70884" y="41497"/>
                  </a:cubicBezTo>
                  <a:cubicBezTo>
                    <a:pt x="74420" y="35459"/>
                    <a:pt x="77022" y="36593"/>
                    <a:pt x="78690" y="33658"/>
                  </a:cubicBezTo>
                  <a:cubicBezTo>
                    <a:pt x="80524" y="31790"/>
                    <a:pt x="80991" y="30122"/>
                    <a:pt x="85094" y="27754"/>
                  </a:cubicBezTo>
                  <a:cubicBezTo>
                    <a:pt x="87182" y="26710"/>
                    <a:pt x="85296" y="22599"/>
                    <a:pt x="80939" y="22599"/>
                  </a:cubicBezTo>
                  <a:cubicBezTo>
                    <a:pt x="80423" y="22599"/>
                    <a:pt x="79873" y="22656"/>
                    <a:pt x="79290" y="22783"/>
                  </a:cubicBezTo>
                  <a:cubicBezTo>
                    <a:pt x="77622" y="23150"/>
                    <a:pt x="76155" y="23651"/>
                    <a:pt x="74854" y="24251"/>
                  </a:cubicBezTo>
                  <a:cubicBezTo>
                    <a:pt x="73786" y="23917"/>
                    <a:pt x="72085" y="22817"/>
                    <a:pt x="70317" y="21482"/>
                  </a:cubicBezTo>
                  <a:cubicBezTo>
                    <a:pt x="71918" y="20815"/>
                    <a:pt x="73486" y="19481"/>
                    <a:pt x="74353" y="18313"/>
                  </a:cubicBezTo>
                  <a:cubicBezTo>
                    <a:pt x="75754" y="18013"/>
                    <a:pt x="76955" y="17179"/>
                    <a:pt x="77155" y="15411"/>
                  </a:cubicBezTo>
                  <a:cubicBezTo>
                    <a:pt x="77155" y="15411"/>
                    <a:pt x="70884" y="12142"/>
                    <a:pt x="69383" y="10474"/>
                  </a:cubicBezTo>
                  <a:cubicBezTo>
                    <a:pt x="67915" y="8807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212529">
                <a:alpha val="39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83"/>
            <p:cNvSpPr/>
            <p:nvPr/>
          </p:nvSpPr>
          <p:spPr>
            <a:xfrm>
              <a:off x="2609525" y="3560875"/>
              <a:ext cx="695375" cy="763525"/>
            </a:xfrm>
            <a:custGeom>
              <a:avLst/>
              <a:gdLst/>
              <a:ahLst/>
              <a:cxnLst/>
              <a:rect l="l" t="t" r="r" b="b"/>
              <a:pathLst>
                <a:path w="27815" h="30541" extrusionOk="0">
                  <a:moveTo>
                    <a:pt x="21563" y="1"/>
                  </a:moveTo>
                  <a:cubicBezTo>
                    <a:pt x="21047" y="1"/>
                    <a:pt x="20497" y="58"/>
                    <a:pt x="19915" y="185"/>
                  </a:cubicBezTo>
                  <a:cubicBezTo>
                    <a:pt x="18247" y="552"/>
                    <a:pt x="16780" y="1053"/>
                    <a:pt x="15479" y="1653"/>
                  </a:cubicBezTo>
                  <a:cubicBezTo>
                    <a:pt x="14811" y="1453"/>
                    <a:pt x="13978" y="986"/>
                    <a:pt x="13044" y="352"/>
                  </a:cubicBezTo>
                  <a:cubicBezTo>
                    <a:pt x="12276" y="986"/>
                    <a:pt x="11542" y="1586"/>
                    <a:pt x="10742" y="2187"/>
                  </a:cubicBezTo>
                  <a:cubicBezTo>
                    <a:pt x="9374" y="3221"/>
                    <a:pt x="7806" y="4355"/>
                    <a:pt x="6105" y="4989"/>
                  </a:cubicBezTo>
                  <a:cubicBezTo>
                    <a:pt x="6806" y="5756"/>
                    <a:pt x="7606" y="6523"/>
                    <a:pt x="8474" y="6923"/>
                  </a:cubicBezTo>
                  <a:cubicBezTo>
                    <a:pt x="8407" y="7024"/>
                    <a:pt x="8340" y="7090"/>
                    <a:pt x="8340" y="7090"/>
                  </a:cubicBezTo>
                  <a:cubicBezTo>
                    <a:pt x="8340" y="7090"/>
                    <a:pt x="4437" y="7724"/>
                    <a:pt x="3103" y="9859"/>
                  </a:cubicBezTo>
                  <a:cubicBezTo>
                    <a:pt x="3103" y="9859"/>
                    <a:pt x="1502" y="9926"/>
                    <a:pt x="1" y="10659"/>
                  </a:cubicBezTo>
                  <a:lnTo>
                    <a:pt x="1" y="21867"/>
                  </a:lnTo>
                  <a:lnTo>
                    <a:pt x="201" y="21867"/>
                  </a:lnTo>
                  <a:lnTo>
                    <a:pt x="201" y="30540"/>
                  </a:lnTo>
                  <a:cubicBezTo>
                    <a:pt x="801" y="30073"/>
                    <a:pt x="1435" y="29640"/>
                    <a:pt x="2102" y="29139"/>
                  </a:cubicBezTo>
                  <a:cubicBezTo>
                    <a:pt x="5738" y="26337"/>
                    <a:pt x="9408" y="22835"/>
                    <a:pt x="11609" y="18999"/>
                  </a:cubicBezTo>
                  <a:cubicBezTo>
                    <a:pt x="15112" y="12961"/>
                    <a:pt x="17747" y="14062"/>
                    <a:pt x="19415" y="11160"/>
                  </a:cubicBezTo>
                  <a:cubicBezTo>
                    <a:pt x="21249" y="9292"/>
                    <a:pt x="21716" y="7624"/>
                    <a:pt x="25786" y="5222"/>
                  </a:cubicBezTo>
                  <a:cubicBezTo>
                    <a:pt x="27814" y="4119"/>
                    <a:pt x="25922" y="1"/>
                    <a:pt x="21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83"/>
            <p:cNvSpPr/>
            <p:nvPr/>
          </p:nvSpPr>
          <p:spPr>
            <a:xfrm>
              <a:off x="2106675" y="3018450"/>
              <a:ext cx="894500" cy="701775"/>
            </a:xfrm>
            <a:custGeom>
              <a:avLst/>
              <a:gdLst/>
              <a:ahLst/>
              <a:cxnLst/>
              <a:rect l="l" t="t" r="r" b="b"/>
              <a:pathLst>
                <a:path w="35780" h="28071" extrusionOk="0">
                  <a:moveTo>
                    <a:pt x="18185" y="0"/>
                  </a:moveTo>
                  <a:cubicBezTo>
                    <a:pt x="13912" y="0"/>
                    <a:pt x="5856" y="5067"/>
                    <a:pt x="3503" y="8406"/>
                  </a:cubicBezTo>
                  <a:cubicBezTo>
                    <a:pt x="3503" y="8406"/>
                    <a:pt x="1" y="17212"/>
                    <a:pt x="3503" y="19414"/>
                  </a:cubicBezTo>
                  <a:cubicBezTo>
                    <a:pt x="2736" y="22216"/>
                    <a:pt x="2102" y="26319"/>
                    <a:pt x="4370" y="27720"/>
                  </a:cubicBezTo>
                  <a:cubicBezTo>
                    <a:pt x="4760" y="27961"/>
                    <a:pt x="5198" y="28070"/>
                    <a:pt x="5672" y="28070"/>
                  </a:cubicBezTo>
                  <a:cubicBezTo>
                    <a:pt x="9464" y="28070"/>
                    <a:pt x="15601" y="21100"/>
                    <a:pt x="18180" y="18847"/>
                  </a:cubicBezTo>
                  <a:cubicBezTo>
                    <a:pt x="18632" y="18438"/>
                    <a:pt x="19056" y="18262"/>
                    <a:pt x="19464" y="18262"/>
                  </a:cubicBezTo>
                  <a:cubicBezTo>
                    <a:pt x="21616" y="18262"/>
                    <a:pt x="23329" y="23150"/>
                    <a:pt x="26386" y="24384"/>
                  </a:cubicBezTo>
                  <a:cubicBezTo>
                    <a:pt x="26724" y="24517"/>
                    <a:pt x="27082" y="24578"/>
                    <a:pt x="27451" y="24578"/>
                  </a:cubicBezTo>
                  <a:cubicBezTo>
                    <a:pt x="31060" y="24578"/>
                    <a:pt x="35779" y="18813"/>
                    <a:pt x="33691" y="18813"/>
                  </a:cubicBezTo>
                  <a:cubicBezTo>
                    <a:pt x="32691" y="18813"/>
                    <a:pt x="30622" y="17512"/>
                    <a:pt x="28454" y="15811"/>
                  </a:cubicBezTo>
                  <a:cubicBezTo>
                    <a:pt x="31590" y="14477"/>
                    <a:pt x="34525" y="10507"/>
                    <a:pt x="32824" y="10507"/>
                  </a:cubicBezTo>
                  <a:cubicBezTo>
                    <a:pt x="30522" y="10507"/>
                    <a:pt x="22984" y="3869"/>
                    <a:pt x="20348" y="801"/>
                  </a:cubicBezTo>
                  <a:cubicBezTo>
                    <a:pt x="19875" y="243"/>
                    <a:pt x="19121" y="0"/>
                    <a:pt x="18185" y="0"/>
                  </a:cubicBez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83"/>
            <p:cNvSpPr/>
            <p:nvPr/>
          </p:nvSpPr>
          <p:spPr>
            <a:xfrm>
              <a:off x="1061775" y="2858325"/>
              <a:ext cx="1929725" cy="3358250"/>
            </a:xfrm>
            <a:custGeom>
              <a:avLst/>
              <a:gdLst/>
              <a:ahLst/>
              <a:cxnLst/>
              <a:rect l="l" t="t" r="r" b="b"/>
              <a:pathLst>
                <a:path w="77189" h="134330" extrusionOk="0">
                  <a:moveTo>
                    <a:pt x="56707" y="0"/>
                  </a:moveTo>
                  <a:cubicBezTo>
                    <a:pt x="48668" y="0"/>
                    <a:pt x="32323" y="12776"/>
                    <a:pt x="30555" y="16212"/>
                  </a:cubicBezTo>
                  <a:cubicBezTo>
                    <a:pt x="28821" y="19614"/>
                    <a:pt x="26185" y="27887"/>
                    <a:pt x="24017" y="36727"/>
                  </a:cubicBezTo>
                  <a:cubicBezTo>
                    <a:pt x="21849" y="45566"/>
                    <a:pt x="21349" y="54740"/>
                    <a:pt x="19948" y="59176"/>
                  </a:cubicBezTo>
                  <a:cubicBezTo>
                    <a:pt x="18513" y="63679"/>
                    <a:pt x="16545" y="68716"/>
                    <a:pt x="11942" y="79691"/>
                  </a:cubicBezTo>
                  <a:cubicBezTo>
                    <a:pt x="9340" y="85795"/>
                    <a:pt x="4136" y="100039"/>
                    <a:pt x="0" y="111547"/>
                  </a:cubicBezTo>
                  <a:lnTo>
                    <a:pt x="0" y="134330"/>
                  </a:lnTo>
                  <a:lnTo>
                    <a:pt x="31356" y="134330"/>
                  </a:lnTo>
                  <a:cubicBezTo>
                    <a:pt x="33124" y="120053"/>
                    <a:pt x="38461" y="78590"/>
                    <a:pt x="41463" y="71285"/>
                  </a:cubicBezTo>
                  <a:cubicBezTo>
                    <a:pt x="44532" y="63813"/>
                    <a:pt x="47534" y="62178"/>
                    <a:pt x="50936" y="60444"/>
                  </a:cubicBezTo>
                  <a:cubicBezTo>
                    <a:pt x="53371" y="50837"/>
                    <a:pt x="53371" y="46133"/>
                    <a:pt x="54139" y="31690"/>
                  </a:cubicBezTo>
                  <a:cubicBezTo>
                    <a:pt x="52704" y="30322"/>
                    <a:pt x="49035" y="28254"/>
                    <a:pt x="48668" y="26219"/>
                  </a:cubicBezTo>
                  <a:cubicBezTo>
                    <a:pt x="47701" y="21216"/>
                    <a:pt x="45299" y="16879"/>
                    <a:pt x="55373" y="10942"/>
                  </a:cubicBezTo>
                  <a:cubicBezTo>
                    <a:pt x="55373" y="10942"/>
                    <a:pt x="62358" y="15387"/>
                    <a:pt x="64774" y="15387"/>
                  </a:cubicBezTo>
                  <a:cubicBezTo>
                    <a:pt x="64834" y="15387"/>
                    <a:pt x="64892" y="15384"/>
                    <a:pt x="64946" y="15378"/>
                  </a:cubicBezTo>
                  <a:cubicBezTo>
                    <a:pt x="64946" y="15378"/>
                    <a:pt x="68516" y="17913"/>
                    <a:pt x="70183" y="18580"/>
                  </a:cubicBezTo>
                  <a:cubicBezTo>
                    <a:pt x="70794" y="18824"/>
                    <a:pt x="71828" y="19055"/>
                    <a:pt x="72919" y="19055"/>
                  </a:cubicBezTo>
                  <a:cubicBezTo>
                    <a:pt x="74810" y="19055"/>
                    <a:pt x="76871" y="18362"/>
                    <a:pt x="77188" y="15845"/>
                  </a:cubicBezTo>
                  <a:lnTo>
                    <a:pt x="77188" y="15845"/>
                  </a:lnTo>
                  <a:cubicBezTo>
                    <a:pt x="77188" y="15846"/>
                    <a:pt x="77186" y="15847"/>
                    <a:pt x="77183" y="15847"/>
                  </a:cubicBezTo>
                  <a:cubicBezTo>
                    <a:pt x="76973" y="15847"/>
                    <a:pt x="70862" y="12551"/>
                    <a:pt x="69383" y="10841"/>
                  </a:cubicBezTo>
                  <a:cubicBezTo>
                    <a:pt x="67882" y="9140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83"/>
            <p:cNvSpPr/>
            <p:nvPr/>
          </p:nvSpPr>
          <p:spPr>
            <a:xfrm>
              <a:off x="2615375" y="1441475"/>
              <a:ext cx="2363375" cy="3357425"/>
            </a:xfrm>
            <a:custGeom>
              <a:avLst/>
              <a:gdLst/>
              <a:ahLst/>
              <a:cxnLst/>
              <a:rect l="l" t="t" r="r" b="b"/>
              <a:pathLst>
                <a:path w="94535" h="134297" extrusionOk="0">
                  <a:moveTo>
                    <a:pt x="5905" y="0"/>
                  </a:moveTo>
                  <a:cubicBezTo>
                    <a:pt x="2669" y="0"/>
                    <a:pt x="0" y="2602"/>
                    <a:pt x="0" y="5905"/>
                  </a:cubicBezTo>
                  <a:lnTo>
                    <a:pt x="0" y="128359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26"/>
                  </a:cubicBezTo>
                  <a:lnTo>
                    <a:pt x="94535" y="5905"/>
                  </a:lnTo>
                  <a:cubicBezTo>
                    <a:pt x="94535" y="2669"/>
                    <a:pt x="91899" y="0"/>
                    <a:pt x="885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83"/>
            <p:cNvSpPr/>
            <p:nvPr/>
          </p:nvSpPr>
          <p:spPr>
            <a:xfrm>
              <a:off x="2615375" y="1376425"/>
              <a:ext cx="2363375" cy="3357425"/>
            </a:xfrm>
            <a:custGeom>
              <a:avLst/>
              <a:gdLst/>
              <a:ahLst/>
              <a:cxnLst/>
              <a:rect l="l" t="t" r="r" b="b"/>
              <a:pathLst>
                <a:path w="94535" h="134297" extrusionOk="0">
                  <a:moveTo>
                    <a:pt x="5905" y="1"/>
                  </a:moveTo>
                  <a:cubicBezTo>
                    <a:pt x="2669" y="1"/>
                    <a:pt x="0" y="2636"/>
                    <a:pt x="0" y="5938"/>
                  </a:cubicBezTo>
                  <a:lnTo>
                    <a:pt x="0" y="128393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59"/>
                  </a:cubicBezTo>
                  <a:lnTo>
                    <a:pt x="94535" y="5938"/>
                  </a:lnTo>
                  <a:cubicBezTo>
                    <a:pt x="94535" y="2669"/>
                    <a:pt x="91899" y="1"/>
                    <a:pt x="88597" y="1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83"/>
            <p:cNvSpPr/>
            <p:nvPr/>
          </p:nvSpPr>
          <p:spPr>
            <a:xfrm>
              <a:off x="2752125" y="1498175"/>
              <a:ext cx="2089850" cy="3114750"/>
            </a:xfrm>
            <a:custGeom>
              <a:avLst/>
              <a:gdLst/>
              <a:ahLst/>
              <a:cxnLst/>
              <a:rect l="l" t="t" r="r" b="b"/>
              <a:pathLst>
                <a:path w="83594" h="124590" extrusionOk="0">
                  <a:moveTo>
                    <a:pt x="1" y="1"/>
                  </a:moveTo>
                  <a:lnTo>
                    <a:pt x="1" y="124590"/>
                  </a:lnTo>
                  <a:lnTo>
                    <a:pt x="83594" y="124590"/>
                  </a:lnTo>
                  <a:lnTo>
                    <a:pt x="83594" y="1"/>
                  </a:lnTo>
                  <a:close/>
                </a:path>
              </a:pathLst>
            </a:custGeom>
            <a:solidFill>
              <a:srgbClr val="D9E5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83"/>
            <p:cNvSpPr/>
            <p:nvPr/>
          </p:nvSpPr>
          <p:spPr>
            <a:xfrm>
              <a:off x="4153125" y="1923475"/>
              <a:ext cx="414500" cy="558775"/>
            </a:xfrm>
            <a:custGeom>
              <a:avLst/>
              <a:gdLst/>
              <a:ahLst/>
              <a:cxnLst/>
              <a:rect l="l" t="t" r="r" b="b"/>
              <a:pathLst>
                <a:path w="16580" h="22351" extrusionOk="0">
                  <a:moveTo>
                    <a:pt x="8374" y="1"/>
                  </a:moveTo>
                  <a:lnTo>
                    <a:pt x="1" y="8407"/>
                  </a:lnTo>
                  <a:cubicBezTo>
                    <a:pt x="2936" y="11776"/>
                    <a:pt x="4738" y="16146"/>
                    <a:pt x="4738" y="20983"/>
                  </a:cubicBezTo>
                  <a:cubicBezTo>
                    <a:pt x="4738" y="21450"/>
                    <a:pt x="4738" y="21917"/>
                    <a:pt x="4704" y="22350"/>
                  </a:cubicBezTo>
                  <a:lnTo>
                    <a:pt x="16546" y="22350"/>
                  </a:lnTo>
                  <a:cubicBezTo>
                    <a:pt x="16579" y="21917"/>
                    <a:pt x="16579" y="21450"/>
                    <a:pt x="16579" y="20983"/>
                  </a:cubicBezTo>
                  <a:cubicBezTo>
                    <a:pt x="16579" y="12910"/>
                    <a:pt x="13444" y="5572"/>
                    <a:pt x="8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83"/>
            <p:cNvSpPr/>
            <p:nvPr/>
          </p:nvSpPr>
          <p:spPr>
            <a:xfrm>
              <a:off x="3019825" y="1913475"/>
              <a:ext cx="424500" cy="568775"/>
            </a:xfrm>
            <a:custGeom>
              <a:avLst/>
              <a:gdLst/>
              <a:ahLst/>
              <a:cxnLst/>
              <a:rect l="l" t="t" r="r" b="b"/>
              <a:pathLst>
                <a:path w="16980" h="22751" extrusionOk="0">
                  <a:moveTo>
                    <a:pt x="8573" y="1"/>
                  </a:moveTo>
                  <a:cubicBezTo>
                    <a:pt x="3236" y="5538"/>
                    <a:pt x="1" y="13077"/>
                    <a:pt x="1" y="21383"/>
                  </a:cubicBezTo>
                  <a:cubicBezTo>
                    <a:pt x="1" y="21850"/>
                    <a:pt x="1" y="22317"/>
                    <a:pt x="34" y="22750"/>
                  </a:cubicBezTo>
                  <a:lnTo>
                    <a:pt x="11876" y="22750"/>
                  </a:lnTo>
                  <a:cubicBezTo>
                    <a:pt x="11842" y="22317"/>
                    <a:pt x="11842" y="21850"/>
                    <a:pt x="11842" y="21383"/>
                  </a:cubicBezTo>
                  <a:cubicBezTo>
                    <a:pt x="11842" y="16379"/>
                    <a:pt x="13810" y="11809"/>
                    <a:pt x="16979" y="8373"/>
                  </a:cubicBezTo>
                  <a:lnTo>
                    <a:pt x="8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83"/>
            <p:cNvSpPr/>
            <p:nvPr/>
          </p:nvSpPr>
          <p:spPr>
            <a:xfrm>
              <a:off x="3234150" y="1674975"/>
              <a:ext cx="570425" cy="447850"/>
            </a:xfrm>
            <a:custGeom>
              <a:avLst/>
              <a:gdLst/>
              <a:ahLst/>
              <a:cxnLst/>
              <a:rect l="l" t="t" r="r" b="b"/>
              <a:pathLst>
                <a:path w="22817" h="17914" extrusionOk="0">
                  <a:moveTo>
                    <a:pt x="22350" y="0"/>
                  </a:moveTo>
                  <a:cubicBezTo>
                    <a:pt x="13577" y="0"/>
                    <a:pt x="5638" y="3670"/>
                    <a:pt x="0" y="9541"/>
                  </a:cubicBezTo>
                  <a:lnTo>
                    <a:pt x="8406" y="17913"/>
                  </a:lnTo>
                  <a:cubicBezTo>
                    <a:pt x="11909" y="14177"/>
                    <a:pt x="16912" y="11842"/>
                    <a:pt x="22416" y="11842"/>
                  </a:cubicBezTo>
                  <a:lnTo>
                    <a:pt x="22817" y="11842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83"/>
            <p:cNvSpPr/>
            <p:nvPr/>
          </p:nvSpPr>
          <p:spPr>
            <a:xfrm>
              <a:off x="3804550" y="1674150"/>
              <a:ext cx="558750" cy="459500"/>
            </a:xfrm>
            <a:custGeom>
              <a:avLst/>
              <a:gdLst/>
              <a:ahLst/>
              <a:cxnLst/>
              <a:rect l="l" t="t" r="r" b="b"/>
              <a:pathLst>
                <a:path w="22350" h="18380" extrusionOk="0">
                  <a:moveTo>
                    <a:pt x="1" y="0"/>
                  </a:moveTo>
                  <a:lnTo>
                    <a:pt x="1" y="11875"/>
                  </a:lnTo>
                  <a:cubicBezTo>
                    <a:pt x="5571" y="11942"/>
                    <a:pt x="10542" y="14444"/>
                    <a:pt x="13977" y="18380"/>
                  </a:cubicBezTo>
                  <a:lnTo>
                    <a:pt x="22350" y="9974"/>
                  </a:lnTo>
                  <a:cubicBezTo>
                    <a:pt x="16779" y="3936"/>
                    <a:pt x="8807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83"/>
            <p:cNvSpPr/>
            <p:nvPr/>
          </p:nvSpPr>
          <p:spPr>
            <a:xfrm>
              <a:off x="3718650" y="2347125"/>
              <a:ext cx="155150" cy="154300"/>
            </a:xfrm>
            <a:custGeom>
              <a:avLst/>
              <a:gdLst/>
              <a:ahLst/>
              <a:cxnLst/>
              <a:rect l="l" t="t" r="r" b="b"/>
              <a:pathLst>
                <a:path w="6206" h="6172" extrusionOk="0">
                  <a:moveTo>
                    <a:pt x="3103" y="0"/>
                  </a:moveTo>
                  <a:cubicBezTo>
                    <a:pt x="1402" y="0"/>
                    <a:pt x="1" y="1368"/>
                    <a:pt x="1" y="3069"/>
                  </a:cubicBezTo>
                  <a:cubicBezTo>
                    <a:pt x="1" y="4770"/>
                    <a:pt x="1402" y="6171"/>
                    <a:pt x="3103" y="6171"/>
                  </a:cubicBezTo>
                  <a:cubicBezTo>
                    <a:pt x="4804" y="6171"/>
                    <a:pt x="6205" y="4770"/>
                    <a:pt x="6205" y="3069"/>
                  </a:cubicBezTo>
                  <a:cubicBezTo>
                    <a:pt x="6205" y="1368"/>
                    <a:pt x="4804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83"/>
            <p:cNvSpPr/>
            <p:nvPr/>
          </p:nvSpPr>
          <p:spPr>
            <a:xfrm>
              <a:off x="2950600" y="2448025"/>
              <a:ext cx="1690400" cy="52575"/>
            </a:xfrm>
            <a:custGeom>
              <a:avLst/>
              <a:gdLst/>
              <a:ahLst/>
              <a:cxnLst/>
              <a:rect l="l" t="t" r="r" b="b"/>
              <a:pathLst>
                <a:path w="67616" h="2103" extrusionOk="0">
                  <a:moveTo>
                    <a:pt x="1" y="1"/>
                  </a:moveTo>
                  <a:lnTo>
                    <a:pt x="1" y="2102"/>
                  </a:lnTo>
                  <a:lnTo>
                    <a:pt x="67616" y="2102"/>
                  </a:lnTo>
                  <a:lnTo>
                    <a:pt x="67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83"/>
            <p:cNvSpPr/>
            <p:nvPr/>
          </p:nvSpPr>
          <p:spPr>
            <a:xfrm>
              <a:off x="3796225" y="2075250"/>
              <a:ext cx="675500" cy="372800"/>
            </a:xfrm>
            <a:custGeom>
              <a:avLst/>
              <a:gdLst/>
              <a:ahLst/>
              <a:cxnLst/>
              <a:rect l="l" t="t" r="r" b="b"/>
              <a:pathLst>
                <a:path w="27020" h="14912" extrusionOk="0">
                  <a:moveTo>
                    <a:pt x="27019" y="1"/>
                  </a:moveTo>
                  <a:lnTo>
                    <a:pt x="0" y="12743"/>
                  </a:lnTo>
                  <a:lnTo>
                    <a:pt x="334" y="14912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83"/>
            <p:cNvSpPr/>
            <p:nvPr/>
          </p:nvSpPr>
          <p:spPr>
            <a:xfrm>
              <a:off x="3365075" y="2598125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83"/>
            <p:cNvSpPr/>
            <p:nvPr/>
          </p:nvSpPr>
          <p:spPr>
            <a:xfrm>
              <a:off x="3365075" y="2789100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83"/>
            <p:cNvSpPr/>
            <p:nvPr/>
          </p:nvSpPr>
          <p:spPr>
            <a:xfrm>
              <a:off x="2948950" y="2980075"/>
              <a:ext cx="1684550" cy="105100"/>
            </a:xfrm>
            <a:custGeom>
              <a:avLst/>
              <a:gdLst/>
              <a:ahLst/>
              <a:cxnLst/>
              <a:rect l="l" t="t" r="r" b="b"/>
              <a:pathLst>
                <a:path w="67382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83"/>
            <p:cNvSpPr/>
            <p:nvPr/>
          </p:nvSpPr>
          <p:spPr>
            <a:xfrm>
              <a:off x="3365900" y="1498175"/>
              <a:ext cx="863150" cy="53400"/>
            </a:xfrm>
            <a:custGeom>
              <a:avLst/>
              <a:gdLst/>
              <a:ahLst/>
              <a:cxnLst/>
              <a:rect l="l" t="t" r="r" b="b"/>
              <a:pathLst>
                <a:path w="34526" h="2136" extrusionOk="0">
                  <a:moveTo>
                    <a:pt x="1" y="1"/>
                  </a:moveTo>
                  <a:cubicBezTo>
                    <a:pt x="34" y="1168"/>
                    <a:pt x="1002" y="2136"/>
                    <a:pt x="2169" y="2136"/>
                  </a:cubicBezTo>
                  <a:lnTo>
                    <a:pt x="32357" y="2136"/>
                  </a:lnTo>
                  <a:cubicBezTo>
                    <a:pt x="33525" y="2136"/>
                    <a:pt x="34459" y="1168"/>
                    <a:pt x="34525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83"/>
            <p:cNvSpPr/>
            <p:nvPr/>
          </p:nvSpPr>
          <p:spPr>
            <a:xfrm>
              <a:off x="3365075" y="1114575"/>
              <a:ext cx="863150" cy="407825"/>
            </a:xfrm>
            <a:custGeom>
              <a:avLst/>
              <a:gdLst/>
              <a:ahLst/>
              <a:cxnLst/>
              <a:rect l="l" t="t" r="r" b="b"/>
              <a:pathLst>
                <a:path w="34526" h="16313" extrusionOk="0">
                  <a:moveTo>
                    <a:pt x="17246" y="2836"/>
                  </a:moveTo>
                  <a:cubicBezTo>
                    <a:pt x="18247" y="2836"/>
                    <a:pt x="19081" y="3670"/>
                    <a:pt x="19081" y="4670"/>
                  </a:cubicBezTo>
                  <a:cubicBezTo>
                    <a:pt x="19081" y="5671"/>
                    <a:pt x="18280" y="6505"/>
                    <a:pt x="17246" y="6505"/>
                  </a:cubicBezTo>
                  <a:cubicBezTo>
                    <a:pt x="16245" y="6505"/>
                    <a:pt x="15411" y="5671"/>
                    <a:pt x="15411" y="4670"/>
                  </a:cubicBezTo>
                  <a:cubicBezTo>
                    <a:pt x="15411" y="3670"/>
                    <a:pt x="16245" y="2836"/>
                    <a:pt x="17246" y="2836"/>
                  </a:cubicBezTo>
                  <a:close/>
                  <a:moveTo>
                    <a:pt x="17246" y="0"/>
                  </a:moveTo>
                  <a:cubicBezTo>
                    <a:pt x="14678" y="0"/>
                    <a:pt x="12576" y="2102"/>
                    <a:pt x="12576" y="4670"/>
                  </a:cubicBezTo>
                  <a:lnTo>
                    <a:pt x="2169" y="4670"/>
                  </a:lnTo>
                  <a:cubicBezTo>
                    <a:pt x="934" y="4670"/>
                    <a:pt x="0" y="5638"/>
                    <a:pt x="0" y="6839"/>
                  </a:cubicBezTo>
                  <a:lnTo>
                    <a:pt x="0" y="14144"/>
                  </a:lnTo>
                  <a:cubicBezTo>
                    <a:pt x="0" y="15345"/>
                    <a:pt x="934" y="16312"/>
                    <a:pt x="2169" y="16312"/>
                  </a:cubicBezTo>
                  <a:lnTo>
                    <a:pt x="32357" y="16312"/>
                  </a:lnTo>
                  <a:cubicBezTo>
                    <a:pt x="33558" y="16312"/>
                    <a:pt x="34525" y="15345"/>
                    <a:pt x="34525" y="14144"/>
                  </a:cubicBezTo>
                  <a:lnTo>
                    <a:pt x="34525" y="6839"/>
                  </a:lnTo>
                  <a:cubicBezTo>
                    <a:pt x="34492" y="5638"/>
                    <a:pt x="33558" y="4670"/>
                    <a:pt x="32357" y="4670"/>
                  </a:cubicBezTo>
                  <a:lnTo>
                    <a:pt x="21916" y="4670"/>
                  </a:lnTo>
                  <a:cubicBezTo>
                    <a:pt x="21916" y="2102"/>
                    <a:pt x="19848" y="0"/>
                    <a:pt x="17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83"/>
            <p:cNvSpPr/>
            <p:nvPr/>
          </p:nvSpPr>
          <p:spPr>
            <a:xfrm>
              <a:off x="3365900" y="1420625"/>
              <a:ext cx="863150" cy="101775"/>
            </a:xfrm>
            <a:custGeom>
              <a:avLst/>
              <a:gdLst/>
              <a:ahLst/>
              <a:cxnLst/>
              <a:rect l="l" t="t" r="r" b="b"/>
              <a:pathLst>
                <a:path w="34526" h="4071" extrusionOk="0">
                  <a:moveTo>
                    <a:pt x="1" y="1"/>
                  </a:moveTo>
                  <a:lnTo>
                    <a:pt x="1" y="1902"/>
                  </a:lnTo>
                  <a:cubicBezTo>
                    <a:pt x="1" y="3103"/>
                    <a:pt x="968" y="4070"/>
                    <a:pt x="2169" y="4070"/>
                  </a:cubicBezTo>
                  <a:lnTo>
                    <a:pt x="32357" y="4070"/>
                  </a:lnTo>
                  <a:cubicBezTo>
                    <a:pt x="33558" y="4070"/>
                    <a:pt x="34525" y="3103"/>
                    <a:pt x="34525" y="1902"/>
                  </a:cubicBezTo>
                  <a:lnTo>
                    <a:pt x="34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83"/>
            <p:cNvSpPr/>
            <p:nvPr/>
          </p:nvSpPr>
          <p:spPr>
            <a:xfrm>
              <a:off x="2948950" y="2598125"/>
              <a:ext cx="321075" cy="296075"/>
            </a:xfrm>
            <a:custGeom>
              <a:avLst/>
              <a:gdLst/>
              <a:ahLst/>
              <a:cxnLst/>
              <a:rect l="l" t="t" r="r" b="b"/>
              <a:pathLst>
                <a:path w="12843" h="11843" extrusionOk="0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83"/>
            <p:cNvSpPr/>
            <p:nvPr/>
          </p:nvSpPr>
          <p:spPr>
            <a:xfrm>
              <a:off x="3365075" y="3261100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83"/>
            <p:cNvSpPr/>
            <p:nvPr/>
          </p:nvSpPr>
          <p:spPr>
            <a:xfrm>
              <a:off x="3365075" y="3452075"/>
              <a:ext cx="1268425" cy="105100"/>
            </a:xfrm>
            <a:custGeom>
              <a:avLst/>
              <a:gdLst/>
              <a:ahLst/>
              <a:cxnLst/>
              <a:rect l="l" t="t" r="r" b="b"/>
              <a:pathLst>
                <a:path w="50737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83"/>
            <p:cNvSpPr/>
            <p:nvPr/>
          </p:nvSpPr>
          <p:spPr>
            <a:xfrm>
              <a:off x="2948950" y="3643050"/>
              <a:ext cx="1684550" cy="105100"/>
            </a:xfrm>
            <a:custGeom>
              <a:avLst/>
              <a:gdLst/>
              <a:ahLst/>
              <a:cxnLst/>
              <a:rect l="l" t="t" r="r" b="b"/>
              <a:pathLst>
                <a:path w="67382" h="4204" extrusionOk="0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83"/>
            <p:cNvSpPr/>
            <p:nvPr/>
          </p:nvSpPr>
          <p:spPr>
            <a:xfrm>
              <a:off x="2948950" y="3261100"/>
              <a:ext cx="321075" cy="296075"/>
            </a:xfrm>
            <a:custGeom>
              <a:avLst/>
              <a:gdLst/>
              <a:ahLst/>
              <a:cxnLst/>
              <a:rect l="l" t="t" r="r" b="b"/>
              <a:pathLst>
                <a:path w="12843" h="11843" extrusionOk="0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83"/>
            <p:cNvSpPr/>
            <p:nvPr/>
          </p:nvSpPr>
          <p:spPr>
            <a:xfrm>
              <a:off x="2948950" y="3924925"/>
              <a:ext cx="1684550" cy="103425"/>
            </a:xfrm>
            <a:custGeom>
              <a:avLst/>
              <a:gdLst/>
              <a:ahLst/>
              <a:cxnLst/>
              <a:rect l="l" t="t" r="r" b="b"/>
              <a:pathLst>
                <a:path w="67382" h="4137" extrusionOk="0">
                  <a:moveTo>
                    <a:pt x="0" y="0"/>
                  </a:moveTo>
                  <a:lnTo>
                    <a:pt x="0" y="4137"/>
                  </a:lnTo>
                  <a:lnTo>
                    <a:pt x="67382" y="4137"/>
                  </a:lnTo>
                  <a:lnTo>
                    <a:pt x="67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83"/>
            <p:cNvSpPr/>
            <p:nvPr/>
          </p:nvSpPr>
          <p:spPr>
            <a:xfrm>
              <a:off x="2948950" y="4101700"/>
              <a:ext cx="751400" cy="296075"/>
            </a:xfrm>
            <a:custGeom>
              <a:avLst/>
              <a:gdLst/>
              <a:ahLst/>
              <a:cxnLst/>
              <a:rect l="l" t="t" r="r" b="b"/>
              <a:pathLst>
                <a:path w="30056" h="11843" extrusionOk="0">
                  <a:moveTo>
                    <a:pt x="28821" y="1235"/>
                  </a:moveTo>
                  <a:lnTo>
                    <a:pt x="28821" y="10575"/>
                  </a:lnTo>
                  <a:lnTo>
                    <a:pt x="1234" y="10575"/>
                  </a:lnTo>
                  <a:lnTo>
                    <a:pt x="1234" y="1235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30055" y="11843"/>
                  </a:lnTo>
                  <a:lnTo>
                    <a:pt x="30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83"/>
            <p:cNvSpPr/>
            <p:nvPr/>
          </p:nvSpPr>
          <p:spPr>
            <a:xfrm>
              <a:off x="3882100" y="4101700"/>
              <a:ext cx="751400" cy="296075"/>
            </a:xfrm>
            <a:custGeom>
              <a:avLst/>
              <a:gdLst/>
              <a:ahLst/>
              <a:cxnLst/>
              <a:rect l="l" t="t" r="r" b="b"/>
              <a:pathLst>
                <a:path w="30056" h="11843" extrusionOk="0">
                  <a:moveTo>
                    <a:pt x="28788" y="1235"/>
                  </a:moveTo>
                  <a:lnTo>
                    <a:pt x="28788" y="10575"/>
                  </a:lnTo>
                  <a:lnTo>
                    <a:pt x="1235" y="10575"/>
                  </a:lnTo>
                  <a:lnTo>
                    <a:pt x="1235" y="1235"/>
                  </a:lnTo>
                  <a:close/>
                  <a:moveTo>
                    <a:pt x="1" y="1"/>
                  </a:moveTo>
                  <a:lnTo>
                    <a:pt x="1" y="11843"/>
                  </a:lnTo>
                  <a:lnTo>
                    <a:pt x="30056" y="11843"/>
                  </a:lnTo>
                  <a:lnTo>
                    <a:pt x="30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83"/>
            <p:cNvSpPr/>
            <p:nvPr/>
          </p:nvSpPr>
          <p:spPr>
            <a:xfrm>
              <a:off x="3010650" y="2608975"/>
              <a:ext cx="287725" cy="188500"/>
            </a:xfrm>
            <a:custGeom>
              <a:avLst/>
              <a:gdLst/>
              <a:ahLst/>
              <a:cxnLst/>
              <a:rect l="l" t="t" r="r" b="b"/>
              <a:pathLst>
                <a:path w="11509" h="7540" fill="none" extrusionOk="0">
                  <a:moveTo>
                    <a:pt x="11509" y="1"/>
                  </a:moveTo>
                  <a:lnTo>
                    <a:pt x="3937" y="7539"/>
                  </a:lnTo>
                  <a:lnTo>
                    <a:pt x="1" y="3603"/>
                  </a:lnTo>
                </a:path>
              </a:pathLst>
            </a:custGeom>
            <a:noFill/>
            <a:ln w="633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83"/>
            <p:cNvSpPr/>
            <p:nvPr/>
          </p:nvSpPr>
          <p:spPr>
            <a:xfrm>
              <a:off x="3010650" y="3261100"/>
              <a:ext cx="287725" cy="190175"/>
            </a:xfrm>
            <a:custGeom>
              <a:avLst/>
              <a:gdLst/>
              <a:ahLst/>
              <a:cxnLst/>
              <a:rect l="l" t="t" r="r" b="b"/>
              <a:pathLst>
                <a:path w="11509" h="7607" fill="none" extrusionOk="0">
                  <a:moveTo>
                    <a:pt x="11509" y="1"/>
                  </a:moveTo>
                  <a:lnTo>
                    <a:pt x="3937" y="7606"/>
                  </a:lnTo>
                  <a:lnTo>
                    <a:pt x="1" y="3637"/>
                  </a:lnTo>
                </a:path>
              </a:pathLst>
            </a:custGeom>
            <a:noFill/>
            <a:ln w="633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83"/>
            <p:cNvSpPr/>
            <p:nvPr/>
          </p:nvSpPr>
          <p:spPr>
            <a:xfrm>
              <a:off x="2235925" y="3442950"/>
              <a:ext cx="1004000" cy="928150"/>
            </a:xfrm>
            <a:custGeom>
              <a:avLst/>
              <a:gdLst/>
              <a:ahLst/>
              <a:cxnLst/>
              <a:rect l="l" t="t" r="r" b="b"/>
              <a:pathLst>
                <a:path w="40160" h="37126" extrusionOk="0">
                  <a:moveTo>
                    <a:pt x="33996" y="1"/>
                  </a:moveTo>
                  <a:cubicBezTo>
                    <a:pt x="33474" y="1"/>
                    <a:pt x="32916" y="63"/>
                    <a:pt x="32324" y="199"/>
                  </a:cubicBezTo>
                  <a:cubicBezTo>
                    <a:pt x="26086" y="1600"/>
                    <a:pt x="22584" y="5136"/>
                    <a:pt x="21349" y="6637"/>
                  </a:cubicBezTo>
                  <a:cubicBezTo>
                    <a:pt x="21249" y="6770"/>
                    <a:pt x="21183" y="6870"/>
                    <a:pt x="21049" y="7004"/>
                  </a:cubicBezTo>
                  <a:lnTo>
                    <a:pt x="20816" y="7371"/>
                  </a:lnTo>
                  <a:cubicBezTo>
                    <a:pt x="20816" y="7371"/>
                    <a:pt x="16880" y="7971"/>
                    <a:pt x="15545" y="10239"/>
                  </a:cubicBezTo>
                  <a:cubicBezTo>
                    <a:pt x="15545" y="10239"/>
                    <a:pt x="13210" y="10373"/>
                    <a:pt x="11542" y="11607"/>
                  </a:cubicBezTo>
                  <a:cubicBezTo>
                    <a:pt x="11542" y="11607"/>
                    <a:pt x="9241" y="10406"/>
                    <a:pt x="7173" y="8405"/>
                  </a:cubicBezTo>
                  <a:cubicBezTo>
                    <a:pt x="1335" y="16544"/>
                    <a:pt x="1" y="27919"/>
                    <a:pt x="3970" y="37125"/>
                  </a:cubicBezTo>
                  <a:lnTo>
                    <a:pt x="5838" y="36125"/>
                  </a:lnTo>
                  <a:cubicBezTo>
                    <a:pt x="9975" y="33756"/>
                    <a:pt x="19715" y="27352"/>
                    <a:pt x="24018" y="19713"/>
                  </a:cubicBezTo>
                  <a:cubicBezTo>
                    <a:pt x="27521" y="13442"/>
                    <a:pt x="30156" y="14576"/>
                    <a:pt x="31824" y="11607"/>
                  </a:cubicBezTo>
                  <a:cubicBezTo>
                    <a:pt x="33658" y="9672"/>
                    <a:pt x="34092" y="7938"/>
                    <a:pt x="38195" y="5536"/>
                  </a:cubicBezTo>
                  <a:cubicBezTo>
                    <a:pt x="40160" y="4256"/>
                    <a:pt x="38325" y="1"/>
                    <a:pt x="33996" y="1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83"/>
            <p:cNvSpPr/>
            <p:nvPr/>
          </p:nvSpPr>
          <p:spPr>
            <a:xfrm>
              <a:off x="2975625" y="3501700"/>
              <a:ext cx="232700" cy="161350"/>
            </a:xfrm>
            <a:custGeom>
              <a:avLst/>
              <a:gdLst/>
              <a:ahLst/>
              <a:cxnLst/>
              <a:rect l="l" t="t" r="r" b="b"/>
              <a:pathLst>
                <a:path w="9308" h="6454" extrusionOk="0">
                  <a:moveTo>
                    <a:pt x="6106" y="1"/>
                  </a:moveTo>
                  <a:cubicBezTo>
                    <a:pt x="5995" y="1"/>
                    <a:pt x="5884" y="18"/>
                    <a:pt x="5771" y="50"/>
                  </a:cubicBezTo>
                  <a:cubicBezTo>
                    <a:pt x="2969" y="884"/>
                    <a:pt x="1" y="3186"/>
                    <a:pt x="601" y="3853"/>
                  </a:cubicBezTo>
                  <a:cubicBezTo>
                    <a:pt x="1098" y="4437"/>
                    <a:pt x="3308" y="6454"/>
                    <a:pt x="4320" y="6454"/>
                  </a:cubicBezTo>
                  <a:cubicBezTo>
                    <a:pt x="4464" y="6454"/>
                    <a:pt x="4584" y="6413"/>
                    <a:pt x="4671" y="6322"/>
                  </a:cubicBezTo>
                  <a:cubicBezTo>
                    <a:pt x="5405" y="5554"/>
                    <a:pt x="9307" y="3953"/>
                    <a:pt x="8307" y="2185"/>
                  </a:cubicBezTo>
                  <a:cubicBezTo>
                    <a:pt x="7446" y="637"/>
                    <a:pt x="6783" y="1"/>
                    <a:pt x="6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83"/>
            <p:cNvSpPr/>
            <p:nvPr/>
          </p:nvSpPr>
          <p:spPr>
            <a:xfrm>
              <a:off x="2918925" y="3701425"/>
              <a:ext cx="119275" cy="80075"/>
            </a:xfrm>
            <a:custGeom>
              <a:avLst/>
              <a:gdLst/>
              <a:ahLst/>
              <a:cxnLst/>
              <a:rect l="l" t="t" r="r" b="b"/>
              <a:pathLst>
                <a:path w="4771" h="3203" extrusionOk="0">
                  <a:moveTo>
                    <a:pt x="0" y="1"/>
                  </a:moveTo>
                  <a:lnTo>
                    <a:pt x="0" y="1"/>
                  </a:lnTo>
                  <a:cubicBezTo>
                    <a:pt x="334" y="334"/>
                    <a:pt x="701" y="601"/>
                    <a:pt x="1101" y="935"/>
                  </a:cubicBezTo>
                  <a:cubicBezTo>
                    <a:pt x="1468" y="1235"/>
                    <a:pt x="1902" y="1535"/>
                    <a:pt x="2269" y="1768"/>
                  </a:cubicBezTo>
                  <a:cubicBezTo>
                    <a:pt x="2702" y="2035"/>
                    <a:pt x="3069" y="2269"/>
                    <a:pt x="3503" y="2536"/>
                  </a:cubicBezTo>
                  <a:cubicBezTo>
                    <a:pt x="3903" y="2736"/>
                    <a:pt x="4337" y="3003"/>
                    <a:pt x="4770" y="3203"/>
                  </a:cubicBezTo>
                  <a:cubicBezTo>
                    <a:pt x="4570" y="2736"/>
                    <a:pt x="4237" y="2369"/>
                    <a:pt x="3903" y="2002"/>
                  </a:cubicBezTo>
                  <a:cubicBezTo>
                    <a:pt x="3570" y="1602"/>
                    <a:pt x="3203" y="1335"/>
                    <a:pt x="2769" y="1035"/>
                  </a:cubicBezTo>
                  <a:cubicBezTo>
                    <a:pt x="2369" y="734"/>
                    <a:pt x="1902" y="501"/>
                    <a:pt x="1435" y="334"/>
                  </a:cubicBezTo>
                  <a:cubicBezTo>
                    <a:pt x="1001" y="167"/>
                    <a:pt x="501" y="3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83"/>
            <p:cNvSpPr/>
            <p:nvPr/>
          </p:nvSpPr>
          <p:spPr>
            <a:xfrm>
              <a:off x="1301925" y="4550600"/>
              <a:ext cx="852300" cy="368400"/>
            </a:xfrm>
            <a:custGeom>
              <a:avLst/>
              <a:gdLst/>
              <a:ahLst/>
              <a:cxnLst/>
              <a:rect l="l" t="t" r="r" b="b"/>
              <a:pathLst>
                <a:path w="34092" h="14736" extrusionOk="0">
                  <a:moveTo>
                    <a:pt x="3624" y="1"/>
                  </a:moveTo>
                  <a:cubicBezTo>
                    <a:pt x="2877" y="1"/>
                    <a:pt x="2175" y="474"/>
                    <a:pt x="1869" y="1225"/>
                  </a:cubicBezTo>
                  <a:lnTo>
                    <a:pt x="1" y="5829"/>
                  </a:lnTo>
                  <a:lnTo>
                    <a:pt x="32357" y="14735"/>
                  </a:lnTo>
                  <a:lnTo>
                    <a:pt x="33725" y="9431"/>
                  </a:lnTo>
                  <a:cubicBezTo>
                    <a:pt x="34092" y="7930"/>
                    <a:pt x="33191" y="6429"/>
                    <a:pt x="31690" y="6096"/>
                  </a:cubicBezTo>
                  <a:lnTo>
                    <a:pt x="4070" y="58"/>
                  </a:lnTo>
                  <a:cubicBezTo>
                    <a:pt x="3922" y="19"/>
                    <a:pt x="3772" y="1"/>
                    <a:pt x="3624" y="1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83"/>
            <p:cNvSpPr/>
            <p:nvPr/>
          </p:nvSpPr>
          <p:spPr>
            <a:xfrm>
              <a:off x="766555" y="4565468"/>
              <a:ext cx="1390175" cy="1972665"/>
            </a:xfrm>
            <a:custGeom>
              <a:avLst/>
              <a:gdLst/>
              <a:ahLst/>
              <a:cxnLst/>
              <a:rect l="l" t="t" r="r" b="b"/>
              <a:pathLst>
                <a:path w="55607" h="59177" extrusionOk="0">
                  <a:moveTo>
                    <a:pt x="18147" y="1"/>
                  </a:moveTo>
                  <a:lnTo>
                    <a:pt x="1" y="49169"/>
                  </a:lnTo>
                  <a:lnTo>
                    <a:pt x="50403" y="59176"/>
                  </a:lnTo>
                  <a:lnTo>
                    <a:pt x="55607" y="10775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9" name="Google Shape;2949;p83"/>
            <p:cNvSpPr/>
            <p:nvPr/>
          </p:nvSpPr>
          <p:spPr>
            <a:xfrm>
              <a:off x="4108950" y="4015850"/>
              <a:ext cx="2515150" cy="2352500"/>
            </a:xfrm>
            <a:custGeom>
              <a:avLst/>
              <a:gdLst/>
              <a:ahLst/>
              <a:cxnLst/>
              <a:rect l="l" t="t" r="r" b="b"/>
              <a:pathLst>
                <a:path w="100606" h="94100" extrusionOk="0">
                  <a:moveTo>
                    <a:pt x="15511" y="20714"/>
                  </a:moveTo>
                  <a:cubicBezTo>
                    <a:pt x="15678" y="21081"/>
                    <a:pt x="15878" y="21415"/>
                    <a:pt x="16145" y="21715"/>
                  </a:cubicBezTo>
                  <a:lnTo>
                    <a:pt x="14711" y="21381"/>
                  </a:lnTo>
                  <a:cubicBezTo>
                    <a:pt x="14977" y="21214"/>
                    <a:pt x="15211" y="20981"/>
                    <a:pt x="15511" y="20714"/>
                  </a:cubicBezTo>
                  <a:close/>
                  <a:moveTo>
                    <a:pt x="22149" y="21982"/>
                  </a:moveTo>
                  <a:cubicBezTo>
                    <a:pt x="22483" y="22682"/>
                    <a:pt x="22883" y="23182"/>
                    <a:pt x="23450" y="23516"/>
                  </a:cubicBezTo>
                  <a:lnTo>
                    <a:pt x="20048" y="22682"/>
                  </a:lnTo>
                  <a:cubicBezTo>
                    <a:pt x="20848" y="22549"/>
                    <a:pt x="21549" y="22282"/>
                    <a:pt x="22149" y="21982"/>
                  </a:cubicBezTo>
                  <a:close/>
                  <a:moveTo>
                    <a:pt x="32790" y="19780"/>
                  </a:moveTo>
                  <a:cubicBezTo>
                    <a:pt x="32890" y="19980"/>
                    <a:pt x="32990" y="20180"/>
                    <a:pt x="33057" y="20380"/>
                  </a:cubicBezTo>
                  <a:cubicBezTo>
                    <a:pt x="31489" y="22282"/>
                    <a:pt x="29621" y="24150"/>
                    <a:pt x="29621" y="24150"/>
                  </a:cubicBezTo>
                  <a:cubicBezTo>
                    <a:pt x="29721" y="24517"/>
                    <a:pt x="29855" y="24850"/>
                    <a:pt x="30021" y="25117"/>
                  </a:cubicBezTo>
                  <a:lnTo>
                    <a:pt x="25518" y="23983"/>
                  </a:lnTo>
                  <a:lnTo>
                    <a:pt x="25518" y="23983"/>
                  </a:lnTo>
                  <a:cubicBezTo>
                    <a:pt x="25590" y="23986"/>
                    <a:pt x="25662" y="23988"/>
                    <a:pt x="25734" y="23988"/>
                  </a:cubicBezTo>
                  <a:cubicBezTo>
                    <a:pt x="27201" y="23988"/>
                    <a:pt x="28691" y="23358"/>
                    <a:pt x="29454" y="22849"/>
                  </a:cubicBezTo>
                  <a:cubicBezTo>
                    <a:pt x="30355" y="22215"/>
                    <a:pt x="31789" y="20814"/>
                    <a:pt x="32790" y="19780"/>
                  </a:cubicBezTo>
                  <a:close/>
                  <a:moveTo>
                    <a:pt x="18447" y="28219"/>
                  </a:moveTo>
                  <a:lnTo>
                    <a:pt x="30789" y="31789"/>
                  </a:lnTo>
                  <a:cubicBezTo>
                    <a:pt x="29688" y="33056"/>
                    <a:pt x="28687" y="33990"/>
                    <a:pt x="28354" y="34290"/>
                  </a:cubicBezTo>
                  <a:cubicBezTo>
                    <a:pt x="28320" y="34324"/>
                    <a:pt x="28320" y="34324"/>
                    <a:pt x="28287" y="34324"/>
                  </a:cubicBezTo>
                  <a:lnTo>
                    <a:pt x="28220" y="34357"/>
                  </a:lnTo>
                  <a:lnTo>
                    <a:pt x="27853" y="34224"/>
                  </a:lnTo>
                  <a:cubicBezTo>
                    <a:pt x="27820" y="34224"/>
                    <a:pt x="27787" y="34190"/>
                    <a:pt x="27720" y="34190"/>
                  </a:cubicBezTo>
                  <a:cubicBezTo>
                    <a:pt x="27653" y="34157"/>
                    <a:pt x="27553" y="34157"/>
                    <a:pt x="27486" y="34124"/>
                  </a:cubicBezTo>
                  <a:cubicBezTo>
                    <a:pt x="27420" y="34124"/>
                    <a:pt x="27386" y="34057"/>
                    <a:pt x="27320" y="34057"/>
                  </a:cubicBezTo>
                  <a:cubicBezTo>
                    <a:pt x="27219" y="34057"/>
                    <a:pt x="27153" y="34024"/>
                    <a:pt x="27053" y="34024"/>
                  </a:cubicBezTo>
                  <a:cubicBezTo>
                    <a:pt x="27019" y="34024"/>
                    <a:pt x="26986" y="34024"/>
                    <a:pt x="26886" y="33990"/>
                  </a:cubicBezTo>
                  <a:cubicBezTo>
                    <a:pt x="26819" y="33990"/>
                    <a:pt x="26719" y="33923"/>
                    <a:pt x="26652" y="33923"/>
                  </a:cubicBezTo>
                  <a:lnTo>
                    <a:pt x="26519" y="33923"/>
                  </a:lnTo>
                  <a:cubicBezTo>
                    <a:pt x="26452" y="33923"/>
                    <a:pt x="26352" y="33890"/>
                    <a:pt x="26252" y="33890"/>
                  </a:cubicBezTo>
                  <a:lnTo>
                    <a:pt x="26152" y="33890"/>
                  </a:lnTo>
                  <a:cubicBezTo>
                    <a:pt x="26052" y="33890"/>
                    <a:pt x="25985" y="33890"/>
                    <a:pt x="25885" y="33857"/>
                  </a:cubicBezTo>
                  <a:lnTo>
                    <a:pt x="25185" y="33857"/>
                  </a:lnTo>
                  <a:cubicBezTo>
                    <a:pt x="24484" y="33857"/>
                    <a:pt x="23984" y="33923"/>
                    <a:pt x="23984" y="33923"/>
                  </a:cubicBezTo>
                  <a:cubicBezTo>
                    <a:pt x="22574" y="32320"/>
                    <a:pt x="19607" y="32183"/>
                    <a:pt x="18632" y="32183"/>
                  </a:cubicBezTo>
                  <a:cubicBezTo>
                    <a:pt x="18430" y="32183"/>
                    <a:pt x="18313" y="32189"/>
                    <a:pt x="18313" y="32189"/>
                  </a:cubicBezTo>
                  <a:cubicBezTo>
                    <a:pt x="18713" y="30454"/>
                    <a:pt x="18680" y="29187"/>
                    <a:pt x="18447" y="28219"/>
                  </a:cubicBezTo>
                  <a:close/>
                  <a:moveTo>
                    <a:pt x="22855" y="1"/>
                  </a:moveTo>
                  <a:cubicBezTo>
                    <a:pt x="22734" y="1"/>
                    <a:pt x="22621" y="11"/>
                    <a:pt x="22516" y="33"/>
                  </a:cubicBezTo>
                  <a:cubicBezTo>
                    <a:pt x="19981" y="566"/>
                    <a:pt x="14544" y="11908"/>
                    <a:pt x="13476" y="13909"/>
                  </a:cubicBezTo>
                  <a:cubicBezTo>
                    <a:pt x="12676" y="15343"/>
                    <a:pt x="9707" y="18045"/>
                    <a:pt x="8106" y="19513"/>
                  </a:cubicBezTo>
                  <a:cubicBezTo>
                    <a:pt x="8006" y="19546"/>
                    <a:pt x="7972" y="19580"/>
                    <a:pt x="7872" y="19680"/>
                  </a:cubicBezTo>
                  <a:cubicBezTo>
                    <a:pt x="7605" y="19913"/>
                    <a:pt x="7339" y="20180"/>
                    <a:pt x="7172" y="20314"/>
                  </a:cubicBezTo>
                  <a:lnTo>
                    <a:pt x="3603" y="19880"/>
                  </a:lnTo>
                  <a:cubicBezTo>
                    <a:pt x="3367" y="19833"/>
                    <a:pt x="3131" y="19786"/>
                    <a:pt x="2907" y="19786"/>
                  </a:cubicBezTo>
                  <a:cubicBezTo>
                    <a:pt x="2814" y="19786"/>
                    <a:pt x="2723" y="19794"/>
                    <a:pt x="2635" y="19813"/>
                  </a:cubicBezTo>
                  <a:cubicBezTo>
                    <a:pt x="2435" y="19847"/>
                    <a:pt x="2268" y="19880"/>
                    <a:pt x="2135" y="20014"/>
                  </a:cubicBezTo>
                  <a:cubicBezTo>
                    <a:pt x="2035" y="20047"/>
                    <a:pt x="1968" y="20147"/>
                    <a:pt x="1935" y="20214"/>
                  </a:cubicBezTo>
                  <a:cubicBezTo>
                    <a:pt x="1935" y="20214"/>
                    <a:pt x="1935" y="20247"/>
                    <a:pt x="1868" y="20247"/>
                  </a:cubicBezTo>
                  <a:lnTo>
                    <a:pt x="701" y="20147"/>
                  </a:lnTo>
                  <a:cubicBezTo>
                    <a:pt x="617" y="20116"/>
                    <a:pt x="533" y="20097"/>
                    <a:pt x="456" y="20097"/>
                  </a:cubicBezTo>
                  <a:cubicBezTo>
                    <a:pt x="286" y="20097"/>
                    <a:pt x="146" y="20185"/>
                    <a:pt x="100" y="20414"/>
                  </a:cubicBezTo>
                  <a:cubicBezTo>
                    <a:pt x="0" y="20747"/>
                    <a:pt x="200" y="20914"/>
                    <a:pt x="500" y="21014"/>
                  </a:cubicBezTo>
                  <a:lnTo>
                    <a:pt x="1601" y="21481"/>
                  </a:lnTo>
                  <a:cubicBezTo>
                    <a:pt x="1668" y="22082"/>
                    <a:pt x="2202" y="22415"/>
                    <a:pt x="2869" y="22582"/>
                  </a:cubicBezTo>
                  <a:lnTo>
                    <a:pt x="6638" y="24217"/>
                  </a:lnTo>
                  <a:lnTo>
                    <a:pt x="6505" y="24717"/>
                  </a:lnTo>
                  <a:cubicBezTo>
                    <a:pt x="6438" y="25017"/>
                    <a:pt x="6538" y="25317"/>
                    <a:pt x="6838" y="25384"/>
                  </a:cubicBezTo>
                  <a:lnTo>
                    <a:pt x="7972" y="25684"/>
                  </a:lnTo>
                  <a:cubicBezTo>
                    <a:pt x="7993" y="25688"/>
                    <a:pt x="8014" y="25689"/>
                    <a:pt x="8034" y="25689"/>
                  </a:cubicBezTo>
                  <a:cubicBezTo>
                    <a:pt x="8213" y="25689"/>
                    <a:pt x="8386" y="25564"/>
                    <a:pt x="8506" y="25384"/>
                  </a:cubicBezTo>
                  <a:lnTo>
                    <a:pt x="8673" y="25417"/>
                  </a:lnTo>
                  <a:cubicBezTo>
                    <a:pt x="8106" y="26051"/>
                    <a:pt x="7806" y="26885"/>
                    <a:pt x="8173" y="28019"/>
                  </a:cubicBezTo>
                  <a:cubicBezTo>
                    <a:pt x="9507" y="32422"/>
                    <a:pt x="5371" y="32989"/>
                    <a:pt x="6838" y="36058"/>
                  </a:cubicBezTo>
                  <a:cubicBezTo>
                    <a:pt x="9707" y="42229"/>
                    <a:pt x="11875" y="38260"/>
                    <a:pt x="17713" y="44831"/>
                  </a:cubicBezTo>
                  <a:cubicBezTo>
                    <a:pt x="18613" y="45832"/>
                    <a:pt x="19647" y="46799"/>
                    <a:pt x="20782" y="47700"/>
                  </a:cubicBezTo>
                  <a:lnTo>
                    <a:pt x="20815" y="47733"/>
                  </a:lnTo>
                  <a:cubicBezTo>
                    <a:pt x="21015" y="47900"/>
                    <a:pt x="21182" y="48034"/>
                    <a:pt x="21382" y="48200"/>
                  </a:cubicBezTo>
                  <a:cubicBezTo>
                    <a:pt x="21482" y="48234"/>
                    <a:pt x="21549" y="48334"/>
                    <a:pt x="21615" y="48367"/>
                  </a:cubicBezTo>
                  <a:cubicBezTo>
                    <a:pt x="21716" y="48501"/>
                    <a:pt x="21882" y="48567"/>
                    <a:pt x="22016" y="48701"/>
                  </a:cubicBezTo>
                  <a:cubicBezTo>
                    <a:pt x="22116" y="48801"/>
                    <a:pt x="22183" y="48834"/>
                    <a:pt x="22283" y="48901"/>
                  </a:cubicBezTo>
                  <a:cubicBezTo>
                    <a:pt x="22383" y="49001"/>
                    <a:pt x="22516" y="49134"/>
                    <a:pt x="22683" y="49201"/>
                  </a:cubicBezTo>
                  <a:cubicBezTo>
                    <a:pt x="22783" y="49234"/>
                    <a:pt x="22850" y="49334"/>
                    <a:pt x="22950" y="49368"/>
                  </a:cubicBezTo>
                  <a:cubicBezTo>
                    <a:pt x="23050" y="49468"/>
                    <a:pt x="23217" y="49568"/>
                    <a:pt x="23350" y="49668"/>
                  </a:cubicBezTo>
                  <a:cubicBezTo>
                    <a:pt x="23450" y="49701"/>
                    <a:pt x="23517" y="49801"/>
                    <a:pt x="23617" y="49835"/>
                  </a:cubicBezTo>
                  <a:cubicBezTo>
                    <a:pt x="23784" y="49968"/>
                    <a:pt x="23950" y="50035"/>
                    <a:pt x="24117" y="50168"/>
                  </a:cubicBezTo>
                  <a:cubicBezTo>
                    <a:pt x="24151" y="50202"/>
                    <a:pt x="24217" y="50235"/>
                    <a:pt x="24284" y="50302"/>
                  </a:cubicBezTo>
                  <a:cubicBezTo>
                    <a:pt x="24484" y="50402"/>
                    <a:pt x="24718" y="50569"/>
                    <a:pt x="24951" y="50702"/>
                  </a:cubicBezTo>
                  <a:cubicBezTo>
                    <a:pt x="25018" y="50735"/>
                    <a:pt x="25051" y="50802"/>
                    <a:pt x="25151" y="50836"/>
                  </a:cubicBezTo>
                  <a:cubicBezTo>
                    <a:pt x="25318" y="50902"/>
                    <a:pt x="25485" y="51036"/>
                    <a:pt x="25652" y="51136"/>
                  </a:cubicBezTo>
                  <a:cubicBezTo>
                    <a:pt x="25718" y="51169"/>
                    <a:pt x="25818" y="51236"/>
                    <a:pt x="25952" y="51303"/>
                  </a:cubicBezTo>
                  <a:cubicBezTo>
                    <a:pt x="26052" y="51369"/>
                    <a:pt x="26219" y="51436"/>
                    <a:pt x="26352" y="51536"/>
                  </a:cubicBezTo>
                  <a:cubicBezTo>
                    <a:pt x="26452" y="51569"/>
                    <a:pt x="26552" y="51669"/>
                    <a:pt x="26652" y="51703"/>
                  </a:cubicBezTo>
                  <a:cubicBezTo>
                    <a:pt x="26786" y="51803"/>
                    <a:pt x="26953" y="51870"/>
                    <a:pt x="27053" y="51970"/>
                  </a:cubicBezTo>
                  <a:cubicBezTo>
                    <a:pt x="27153" y="52003"/>
                    <a:pt x="27219" y="52036"/>
                    <a:pt x="27353" y="52136"/>
                  </a:cubicBezTo>
                  <a:cubicBezTo>
                    <a:pt x="27520" y="52203"/>
                    <a:pt x="27686" y="52270"/>
                    <a:pt x="27820" y="52370"/>
                  </a:cubicBezTo>
                  <a:cubicBezTo>
                    <a:pt x="27887" y="52403"/>
                    <a:pt x="27987" y="52470"/>
                    <a:pt x="28020" y="52503"/>
                  </a:cubicBezTo>
                  <a:cubicBezTo>
                    <a:pt x="28287" y="52637"/>
                    <a:pt x="28487" y="52737"/>
                    <a:pt x="28721" y="52870"/>
                  </a:cubicBezTo>
                  <a:cubicBezTo>
                    <a:pt x="28787" y="52904"/>
                    <a:pt x="28821" y="52904"/>
                    <a:pt x="28854" y="52970"/>
                  </a:cubicBezTo>
                  <a:cubicBezTo>
                    <a:pt x="29021" y="53037"/>
                    <a:pt x="29221" y="53104"/>
                    <a:pt x="29388" y="53237"/>
                  </a:cubicBezTo>
                  <a:lnTo>
                    <a:pt x="29655" y="53371"/>
                  </a:lnTo>
                  <a:cubicBezTo>
                    <a:pt x="29821" y="53471"/>
                    <a:pt x="29955" y="53504"/>
                    <a:pt x="30122" y="53571"/>
                  </a:cubicBezTo>
                  <a:cubicBezTo>
                    <a:pt x="30188" y="53638"/>
                    <a:pt x="30288" y="53671"/>
                    <a:pt x="30388" y="53704"/>
                  </a:cubicBezTo>
                  <a:cubicBezTo>
                    <a:pt x="30522" y="53804"/>
                    <a:pt x="30689" y="53838"/>
                    <a:pt x="30822" y="53904"/>
                  </a:cubicBezTo>
                  <a:lnTo>
                    <a:pt x="31056" y="54038"/>
                  </a:lnTo>
                  <a:cubicBezTo>
                    <a:pt x="31189" y="54138"/>
                    <a:pt x="31356" y="54171"/>
                    <a:pt x="31489" y="54238"/>
                  </a:cubicBezTo>
                  <a:lnTo>
                    <a:pt x="31723" y="54371"/>
                  </a:lnTo>
                  <a:cubicBezTo>
                    <a:pt x="31889" y="54471"/>
                    <a:pt x="32123" y="54538"/>
                    <a:pt x="32290" y="54638"/>
                  </a:cubicBezTo>
                  <a:cubicBezTo>
                    <a:pt x="32323" y="54638"/>
                    <a:pt x="32356" y="54672"/>
                    <a:pt x="32390" y="54672"/>
                  </a:cubicBezTo>
                  <a:cubicBezTo>
                    <a:pt x="32623" y="54738"/>
                    <a:pt x="32823" y="54838"/>
                    <a:pt x="33057" y="54972"/>
                  </a:cubicBezTo>
                  <a:cubicBezTo>
                    <a:pt x="33157" y="55005"/>
                    <a:pt x="33190" y="55005"/>
                    <a:pt x="33290" y="55039"/>
                  </a:cubicBezTo>
                  <a:cubicBezTo>
                    <a:pt x="33391" y="55072"/>
                    <a:pt x="33557" y="55172"/>
                    <a:pt x="33691" y="55205"/>
                  </a:cubicBezTo>
                  <a:cubicBezTo>
                    <a:pt x="33791" y="55239"/>
                    <a:pt x="33858" y="55305"/>
                    <a:pt x="33958" y="55305"/>
                  </a:cubicBezTo>
                  <a:cubicBezTo>
                    <a:pt x="34058" y="55339"/>
                    <a:pt x="34191" y="55406"/>
                    <a:pt x="34325" y="55472"/>
                  </a:cubicBezTo>
                  <a:cubicBezTo>
                    <a:pt x="34391" y="55506"/>
                    <a:pt x="34491" y="55539"/>
                    <a:pt x="34558" y="55539"/>
                  </a:cubicBezTo>
                  <a:cubicBezTo>
                    <a:pt x="34691" y="55572"/>
                    <a:pt x="34825" y="55606"/>
                    <a:pt x="34958" y="55706"/>
                  </a:cubicBezTo>
                  <a:cubicBezTo>
                    <a:pt x="35025" y="55739"/>
                    <a:pt x="35125" y="55739"/>
                    <a:pt x="35158" y="55772"/>
                  </a:cubicBezTo>
                  <a:cubicBezTo>
                    <a:pt x="35292" y="55839"/>
                    <a:pt x="35459" y="55906"/>
                    <a:pt x="35559" y="55939"/>
                  </a:cubicBezTo>
                  <a:cubicBezTo>
                    <a:pt x="35625" y="55939"/>
                    <a:pt x="35659" y="56006"/>
                    <a:pt x="35726" y="56006"/>
                  </a:cubicBezTo>
                  <a:cubicBezTo>
                    <a:pt x="35959" y="56073"/>
                    <a:pt x="36126" y="56106"/>
                    <a:pt x="36293" y="56206"/>
                  </a:cubicBezTo>
                  <a:cubicBezTo>
                    <a:pt x="36326" y="56206"/>
                    <a:pt x="36359" y="56239"/>
                    <a:pt x="36393" y="56239"/>
                  </a:cubicBezTo>
                  <a:cubicBezTo>
                    <a:pt x="36526" y="56306"/>
                    <a:pt x="36693" y="56340"/>
                    <a:pt x="36826" y="56406"/>
                  </a:cubicBezTo>
                  <a:cubicBezTo>
                    <a:pt x="36893" y="56440"/>
                    <a:pt x="36960" y="56440"/>
                    <a:pt x="37026" y="56506"/>
                  </a:cubicBezTo>
                  <a:cubicBezTo>
                    <a:pt x="37160" y="56540"/>
                    <a:pt x="37227" y="56573"/>
                    <a:pt x="37360" y="56606"/>
                  </a:cubicBezTo>
                  <a:cubicBezTo>
                    <a:pt x="37460" y="56673"/>
                    <a:pt x="37493" y="56673"/>
                    <a:pt x="37560" y="56706"/>
                  </a:cubicBezTo>
                  <a:cubicBezTo>
                    <a:pt x="37660" y="56740"/>
                    <a:pt x="37794" y="56773"/>
                    <a:pt x="37860" y="56773"/>
                  </a:cubicBezTo>
                  <a:cubicBezTo>
                    <a:pt x="37894" y="56773"/>
                    <a:pt x="37994" y="56840"/>
                    <a:pt x="38027" y="56840"/>
                  </a:cubicBezTo>
                  <a:cubicBezTo>
                    <a:pt x="38161" y="56873"/>
                    <a:pt x="38227" y="56907"/>
                    <a:pt x="38327" y="56907"/>
                  </a:cubicBezTo>
                  <a:cubicBezTo>
                    <a:pt x="38361" y="56907"/>
                    <a:pt x="38394" y="56940"/>
                    <a:pt x="38461" y="56940"/>
                  </a:cubicBezTo>
                  <a:cubicBezTo>
                    <a:pt x="38561" y="57007"/>
                    <a:pt x="38728" y="57040"/>
                    <a:pt x="38861" y="57073"/>
                  </a:cubicBezTo>
                  <a:cubicBezTo>
                    <a:pt x="43398" y="58508"/>
                    <a:pt x="47034" y="58408"/>
                    <a:pt x="52471" y="66213"/>
                  </a:cubicBezTo>
                  <a:cubicBezTo>
                    <a:pt x="55873" y="71183"/>
                    <a:pt x="61144" y="84793"/>
                    <a:pt x="64479" y="94100"/>
                  </a:cubicBezTo>
                  <a:lnTo>
                    <a:pt x="100605" y="94100"/>
                  </a:lnTo>
                  <a:cubicBezTo>
                    <a:pt x="95101" y="85794"/>
                    <a:pt x="87262" y="74052"/>
                    <a:pt x="83093" y="68181"/>
                  </a:cubicBezTo>
                  <a:cubicBezTo>
                    <a:pt x="76255" y="58508"/>
                    <a:pt x="73252" y="54004"/>
                    <a:pt x="70917" y="49902"/>
                  </a:cubicBezTo>
                  <a:cubicBezTo>
                    <a:pt x="69516" y="47400"/>
                    <a:pt x="68049" y="43163"/>
                    <a:pt x="66214" y="38360"/>
                  </a:cubicBezTo>
                  <a:cubicBezTo>
                    <a:pt x="66247" y="38260"/>
                    <a:pt x="66247" y="38227"/>
                    <a:pt x="66314" y="38160"/>
                  </a:cubicBezTo>
                  <a:cubicBezTo>
                    <a:pt x="66648" y="36926"/>
                    <a:pt x="66081" y="35725"/>
                    <a:pt x="65080" y="35391"/>
                  </a:cubicBezTo>
                  <a:cubicBezTo>
                    <a:pt x="64213" y="33223"/>
                    <a:pt x="63312" y="31021"/>
                    <a:pt x="62211" y="28853"/>
                  </a:cubicBezTo>
                  <a:cubicBezTo>
                    <a:pt x="58242" y="20714"/>
                    <a:pt x="53905" y="13209"/>
                    <a:pt x="51503" y="10240"/>
                  </a:cubicBezTo>
                  <a:cubicBezTo>
                    <a:pt x="50002" y="8405"/>
                    <a:pt x="45799" y="8539"/>
                    <a:pt x="42030" y="8505"/>
                  </a:cubicBezTo>
                  <a:lnTo>
                    <a:pt x="41963" y="8505"/>
                  </a:lnTo>
                  <a:cubicBezTo>
                    <a:pt x="41630" y="8505"/>
                    <a:pt x="41296" y="8505"/>
                    <a:pt x="40963" y="8472"/>
                  </a:cubicBezTo>
                  <a:lnTo>
                    <a:pt x="40295" y="8472"/>
                  </a:lnTo>
                  <a:cubicBezTo>
                    <a:pt x="40129" y="8472"/>
                    <a:pt x="39995" y="8472"/>
                    <a:pt x="39828" y="8405"/>
                  </a:cubicBezTo>
                  <a:lnTo>
                    <a:pt x="39728" y="8405"/>
                  </a:lnTo>
                  <a:cubicBezTo>
                    <a:pt x="39628" y="8405"/>
                    <a:pt x="39462" y="8372"/>
                    <a:pt x="39328" y="8372"/>
                  </a:cubicBezTo>
                  <a:lnTo>
                    <a:pt x="39228" y="8372"/>
                  </a:lnTo>
                  <a:cubicBezTo>
                    <a:pt x="39128" y="8372"/>
                    <a:pt x="38995" y="8338"/>
                    <a:pt x="38894" y="8338"/>
                  </a:cubicBezTo>
                  <a:lnTo>
                    <a:pt x="38794" y="8338"/>
                  </a:lnTo>
                  <a:cubicBezTo>
                    <a:pt x="38661" y="8338"/>
                    <a:pt x="38528" y="8305"/>
                    <a:pt x="38461" y="8305"/>
                  </a:cubicBezTo>
                  <a:lnTo>
                    <a:pt x="38327" y="8305"/>
                  </a:lnTo>
                  <a:cubicBezTo>
                    <a:pt x="38194" y="8305"/>
                    <a:pt x="38127" y="8238"/>
                    <a:pt x="38027" y="8238"/>
                  </a:cubicBezTo>
                  <a:cubicBezTo>
                    <a:pt x="37994" y="8238"/>
                    <a:pt x="37960" y="8238"/>
                    <a:pt x="37894" y="8205"/>
                  </a:cubicBezTo>
                  <a:cubicBezTo>
                    <a:pt x="37827" y="8172"/>
                    <a:pt x="37694" y="8172"/>
                    <a:pt x="37627" y="8138"/>
                  </a:cubicBezTo>
                  <a:cubicBezTo>
                    <a:pt x="37560" y="8138"/>
                    <a:pt x="37527" y="8138"/>
                    <a:pt x="37493" y="8072"/>
                  </a:cubicBezTo>
                  <a:cubicBezTo>
                    <a:pt x="37393" y="8038"/>
                    <a:pt x="37327" y="8038"/>
                    <a:pt x="37227" y="8005"/>
                  </a:cubicBezTo>
                  <a:cubicBezTo>
                    <a:pt x="37193" y="8005"/>
                    <a:pt x="37160" y="7972"/>
                    <a:pt x="37127" y="7972"/>
                  </a:cubicBezTo>
                  <a:cubicBezTo>
                    <a:pt x="37026" y="7905"/>
                    <a:pt x="36993" y="7905"/>
                    <a:pt x="36893" y="7871"/>
                  </a:cubicBezTo>
                  <a:cubicBezTo>
                    <a:pt x="36860" y="7838"/>
                    <a:pt x="36793" y="7838"/>
                    <a:pt x="36726" y="7805"/>
                  </a:cubicBezTo>
                  <a:cubicBezTo>
                    <a:pt x="36626" y="7738"/>
                    <a:pt x="36526" y="7671"/>
                    <a:pt x="36393" y="7638"/>
                  </a:cubicBezTo>
                  <a:cubicBezTo>
                    <a:pt x="36326" y="7571"/>
                    <a:pt x="36193" y="7505"/>
                    <a:pt x="36059" y="7471"/>
                  </a:cubicBezTo>
                  <a:cubicBezTo>
                    <a:pt x="36026" y="7404"/>
                    <a:pt x="35992" y="7404"/>
                    <a:pt x="35959" y="7371"/>
                  </a:cubicBezTo>
                  <a:cubicBezTo>
                    <a:pt x="35859" y="7338"/>
                    <a:pt x="35826" y="7304"/>
                    <a:pt x="35726" y="7238"/>
                  </a:cubicBezTo>
                  <a:cubicBezTo>
                    <a:pt x="35692" y="7204"/>
                    <a:pt x="35625" y="7171"/>
                    <a:pt x="35525" y="7138"/>
                  </a:cubicBezTo>
                  <a:cubicBezTo>
                    <a:pt x="35492" y="7071"/>
                    <a:pt x="35392" y="7038"/>
                    <a:pt x="35359" y="7004"/>
                  </a:cubicBezTo>
                  <a:cubicBezTo>
                    <a:pt x="35292" y="6971"/>
                    <a:pt x="35192" y="6904"/>
                    <a:pt x="35125" y="6837"/>
                  </a:cubicBezTo>
                  <a:cubicBezTo>
                    <a:pt x="35058" y="6804"/>
                    <a:pt x="35025" y="6737"/>
                    <a:pt x="34958" y="6737"/>
                  </a:cubicBezTo>
                  <a:cubicBezTo>
                    <a:pt x="34858" y="6704"/>
                    <a:pt x="34792" y="6637"/>
                    <a:pt x="34691" y="6571"/>
                  </a:cubicBezTo>
                  <a:cubicBezTo>
                    <a:pt x="34658" y="6537"/>
                    <a:pt x="34625" y="6504"/>
                    <a:pt x="34525" y="6504"/>
                  </a:cubicBezTo>
                  <a:cubicBezTo>
                    <a:pt x="34458" y="6470"/>
                    <a:pt x="34325" y="6370"/>
                    <a:pt x="34224" y="6304"/>
                  </a:cubicBezTo>
                  <a:cubicBezTo>
                    <a:pt x="34191" y="6237"/>
                    <a:pt x="34158" y="6237"/>
                    <a:pt x="34124" y="6204"/>
                  </a:cubicBezTo>
                  <a:cubicBezTo>
                    <a:pt x="33991" y="6137"/>
                    <a:pt x="33891" y="6037"/>
                    <a:pt x="33791" y="6003"/>
                  </a:cubicBezTo>
                  <a:cubicBezTo>
                    <a:pt x="33724" y="5970"/>
                    <a:pt x="33691" y="5970"/>
                    <a:pt x="33657" y="5903"/>
                  </a:cubicBezTo>
                  <a:cubicBezTo>
                    <a:pt x="33524" y="5837"/>
                    <a:pt x="33357" y="5703"/>
                    <a:pt x="33190" y="5637"/>
                  </a:cubicBezTo>
                  <a:cubicBezTo>
                    <a:pt x="29656" y="3207"/>
                    <a:pt x="24987" y="1"/>
                    <a:pt x="22855" y="1"/>
                  </a:cubicBezTo>
                  <a:close/>
                </a:path>
              </a:pathLst>
            </a:custGeom>
            <a:solidFill>
              <a:srgbClr val="212529">
                <a:alpha val="39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0" name="Google Shape;2950;p83"/>
            <p:cNvSpPr/>
            <p:nvPr/>
          </p:nvSpPr>
          <p:spPr>
            <a:xfrm>
              <a:off x="4493375" y="4040825"/>
              <a:ext cx="443275" cy="304300"/>
            </a:xfrm>
            <a:custGeom>
              <a:avLst/>
              <a:gdLst/>
              <a:ahLst/>
              <a:cxnLst/>
              <a:rect l="l" t="t" r="r" b="b"/>
              <a:pathLst>
                <a:path w="17731" h="12172" extrusionOk="0">
                  <a:moveTo>
                    <a:pt x="8307" y="1"/>
                  </a:moveTo>
                  <a:cubicBezTo>
                    <a:pt x="7339" y="1602"/>
                    <a:pt x="6772" y="2669"/>
                    <a:pt x="6505" y="3170"/>
                  </a:cubicBezTo>
                  <a:cubicBezTo>
                    <a:pt x="5405" y="5171"/>
                    <a:pt x="1" y="9808"/>
                    <a:pt x="1" y="9808"/>
                  </a:cubicBezTo>
                  <a:cubicBezTo>
                    <a:pt x="640" y="11599"/>
                    <a:pt x="2031" y="12171"/>
                    <a:pt x="3472" y="12171"/>
                  </a:cubicBezTo>
                  <a:cubicBezTo>
                    <a:pt x="5036" y="12171"/>
                    <a:pt x="6658" y="11496"/>
                    <a:pt x="7439" y="10975"/>
                  </a:cubicBezTo>
                  <a:cubicBezTo>
                    <a:pt x="8940" y="9975"/>
                    <a:pt x="11909" y="6706"/>
                    <a:pt x="11909" y="6706"/>
                  </a:cubicBezTo>
                  <a:cubicBezTo>
                    <a:pt x="11971" y="6706"/>
                    <a:pt x="17731" y="2763"/>
                    <a:pt x="17214" y="2763"/>
                  </a:cubicBezTo>
                  <a:cubicBezTo>
                    <a:pt x="17175" y="2763"/>
                    <a:pt x="17098" y="2786"/>
                    <a:pt x="16979" y="2836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1" name="Google Shape;2951;p83"/>
            <p:cNvSpPr/>
            <p:nvPr/>
          </p:nvSpPr>
          <p:spPr>
            <a:xfrm>
              <a:off x="4660175" y="4040825"/>
              <a:ext cx="440800" cy="335475"/>
            </a:xfrm>
            <a:custGeom>
              <a:avLst/>
              <a:gdLst/>
              <a:ahLst/>
              <a:cxnLst/>
              <a:rect l="l" t="t" r="r" b="b"/>
              <a:pathLst>
                <a:path w="17632" h="13419" extrusionOk="0">
                  <a:moveTo>
                    <a:pt x="9107" y="1"/>
                  </a:moveTo>
                  <a:cubicBezTo>
                    <a:pt x="7639" y="2269"/>
                    <a:pt x="6838" y="3804"/>
                    <a:pt x="6505" y="4437"/>
                  </a:cubicBezTo>
                  <a:cubicBezTo>
                    <a:pt x="5404" y="6439"/>
                    <a:pt x="0" y="11042"/>
                    <a:pt x="0" y="11042"/>
                  </a:cubicBezTo>
                  <a:cubicBezTo>
                    <a:pt x="638" y="12843"/>
                    <a:pt x="2022" y="13418"/>
                    <a:pt x="3457" y="13418"/>
                  </a:cubicBezTo>
                  <a:cubicBezTo>
                    <a:pt x="5026" y="13418"/>
                    <a:pt x="6655" y="12732"/>
                    <a:pt x="7439" y="12210"/>
                  </a:cubicBezTo>
                  <a:cubicBezTo>
                    <a:pt x="8940" y="11209"/>
                    <a:pt x="11909" y="7973"/>
                    <a:pt x="11909" y="7973"/>
                  </a:cubicBezTo>
                  <a:cubicBezTo>
                    <a:pt x="11970" y="7942"/>
                    <a:pt x="17631" y="4018"/>
                    <a:pt x="17216" y="4018"/>
                  </a:cubicBezTo>
                  <a:cubicBezTo>
                    <a:pt x="17181" y="4018"/>
                    <a:pt x="17105" y="4045"/>
                    <a:pt x="16979" y="4104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2" name="Google Shape;2952;p83"/>
            <p:cNvSpPr/>
            <p:nvPr/>
          </p:nvSpPr>
          <p:spPr>
            <a:xfrm>
              <a:off x="4850300" y="4040825"/>
              <a:ext cx="369650" cy="398025"/>
            </a:xfrm>
            <a:custGeom>
              <a:avLst/>
              <a:gdLst/>
              <a:ahLst/>
              <a:cxnLst/>
              <a:rect l="l" t="t" r="r" b="b"/>
              <a:pathLst>
                <a:path w="14786" h="15921" extrusionOk="0">
                  <a:moveTo>
                    <a:pt x="9074" y="1"/>
                  </a:moveTo>
                  <a:cubicBezTo>
                    <a:pt x="6872" y="3603"/>
                    <a:pt x="5838" y="6105"/>
                    <a:pt x="5471" y="6939"/>
                  </a:cubicBezTo>
                  <a:cubicBezTo>
                    <a:pt x="4537" y="8941"/>
                    <a:pt x="1" y="13544"/>
                    <a:pt x="1" y="13544"/>
                  </a:cubicBezTo>
                  <a:cubicBezTo>
                    <a:pt x="527" y="15345"/>
                    <a:pt x="1677" y="15920"/>
                    <a:pt x="2874" y="15920"/>
                  </a:cubicBezTo>
                  <a:cubicBezTo>
                    <a:pt x="4181" y="15920"/>
                    <a:pt x="5543" y="15234"/>
                    <a:pt x="6205" y="14711"/>
                  </a:cubicBezTo>
                  <a:cubicBezTo>
                    <a:pt x="7439" y="13711"/>
                    <a:pt x="9908" y="10475"/>
                    <a:pt x="9908" y="10475"/>
                  </a:cubicBezTo>
                  <a:cubicBezTo>
                    <a:pt x="10000" y="10475"/>
                    <a:pt x="14786" y="6526"/>
                    <a:pt x="14405" y="6526"/>
                  </a:cubicBezTo>
                  <a:cubicBezTo>
                    <a:pt x="14375" y="6526"/>
                    <a:pt x="14312" y="6551"/>
                    <a:pt x="14211" y="6606"/>
                  </a:cubicBezTo>
                  <a:lnTo>
                    <a:pt x="14211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3" name="Google Shape;2953;p83"/>
            <p:cNvSpPr/>
            <p:nvPr/>
          </p:nvSpPr>
          <p:spPr>
            <a:xfrm>
              <a:off x="4239875" y="3769850"/>
              <a:ext cx="2537650" cy="2596000"/>
            </a:xfrm>
            <a:custGeom>
              <a:avLst/>
              <a:gdLst/>
              <a:ahLst/>
              <a:cxnLst/>
              <a:rect l="l" t="t" r="r" b="b"/>
              <a:pathLst>
                <a:path w="101506" h="103840" extrusionOk="0">
                  <a:moveTo>
                    <a:pt x="17649" y="0"/>
                  </a:moveTo>
                  <a:cubicBezTo>
                    <a:pt x="17529" y="0"/>
                    <a:pt x="17416" y="11"/>
                    <a:pt x="17312" y="32"/>
                  </a:cubicBezTo>
                  <a:cubicBezTo>
                    <a:pt x="14777" y="599"/>
                    <a:pt x="9407" y="11974"/>
                    <a:pt x="8273" y="13975"/>
                  </a:cubicBezTo>
                  <a:cubicBezTo>
                    <a:pt x="7205" y="15977"/>
                    <a:pt x="1768" y="20614"/>
                    <a:pt x="1768" y="20614"/>
                  </a:cubicBezTo>
                  <a:cubicBezTo>
                    <a:pt x="2404" y="22393"/>
                    <a:pt x="3781" y="22969"/>
                    <a:pt x="5194" y="22969"/>
                  </a:cubicBezTo>
                  <a:cubicBezTo>
                    <a:pt x="6746" y="22969"/>
                    <a:pt x="8341" y="22273"/>
                    <a:pt x="9040" y="21714"/>
                  </a:cubicBezTo>
                  <a:cubicBezTo>
                    <a:pt x="10508" y="20714"/>
                    <a:pt x="13476" y="17478"/>
                    <a:pt x="13476" y="17478"/>
                  </a:cubicBezTo>
                  <a:cubicBezTo>
                    <a:pt x="15678" y="17278"/>
                    <a:pt x="18647" y="13375"/>
                    <a:pt x="18647" y="13375"/>
                  </a:cubicBezTo>
                  <a:cubicBezTo>
                    <a:pt x="26853" y="17278"/>
                    <a:pt x="28287" y="19680"/>
                    <a:pt x="28420" y="24783"/>
                  </a:cubicBezTo>
                  <a:cubicBezTo>
                    <a:pt x="28487" y="29854"/>
                    <a:pt x="22850" y="34524"/>
                    <a:pt x="22850" y="34524"/>
                  </a:cubicBezTo>
                  <a:cubicBezTo>
                    <a:pt x="21838" y="34054"/>
                    <a:pt x="20689" y="33946"/>
                    <a:pt x="19849" y="33946"/>
                  </a:cubicBezTo>
                  <a:cubicBezTo>
                    <a:pt x="19137" y="33946"/>
                    <a:pt x="18647" y="34023"/>
                    <a:pt x="18647" y="34023"/>
                  </a:cubicBezTo>
                  <a:cubicBezTo>
                    <a:pt x="17218" y="32485"/>
                    <a:pt x="14274" y="32349"/>
                    <a:pt x="13279" y="32349"/>
                  </a:cubicBezTo>
                  <a:cubicBezTo>
                    <a:pt x="13066" y="32349"/>
                    <a:pt x="12943" y="32355"/>
                    <a:pt x="12943" y="32355"/>
                  </a:cubicBezTo>
                  <a:cubicBezTo>
                    <a:pt x="13977" y="28319"/>
                    <a:pt x="12342" y="26818"/>
                    <a:pt x="11342" y="25784"/>
                  </a:cubicBezTo>
                  <a:cubicBezTo>
                    <a:pt x="10458" y="24887"/>
                    <a:pt x="8692" y="24376"/>
                    <a:pt x="6981" y="24376"/>
                  </a:cubicBezTo>
                  <a:cubicBezTo>
                    <a:pt x="4431" y="24376"/>
                    <a:pt x="2004" y="25510"/>
                    <a:pt x="2802" y="28186"/>
                  </a:cubicBezTo>
                  <a:cubicBezTo>
                    <a:pt x="4136" y="32656"/>
                    <a:pt x="0" y="33156"/>
                    <a:pt x="1468" y="36291"/>
                  </a:cubicBezTo>
                  <a:cubicBezTo>
                    <a:pt x="4403" y="42496"/>
                    <a:pt x="6505" y="38493"/>
                    <a:pt x="12342" y="45064"/>
                  </a:cubicBezTo>
                  <a:cubicBezTo>
                    <a:pt x="18180" y="51636"/>
                    <a:pt x="29088" y="55872"/>
                    <a:pt x="33624" y="57306"/>
                  </a:cubicBezTo>
                  <a:cubicBezTo>
                    <a:pt x="38161" y="58707"/>
                    <a:pt x="41797" y="58641"/>
                    <a:pt x="47200" y="66480"/>
                  </a:cubicBezTo>
                  <a:cubicBezTo>
                    <a:pt x="52638" y="74319"/>
                    <a:pt x="62478" y="103840"/>
                    <a:pt x="62478" y="103840"/>
                  </a:cubicBezTo>
                  <a:lnTo>
                    <a:pt x="101506" y="103840"/>
                  </a:lnTo>
                  <a:cubicBezTo>
                    <a:pt x="101506" y="103840"/>
                    <a:pt x="84694" y="78188"/>
                    <a:pt x="77856" y="68481"/>
                  </a:cubicBezTo>
                  <a:cubicBezTo>
                    <a:pt x="70984" y="58741"/>
                    <a:pt x="68015" y="54204"/>
                    <a:pt x="65680" y="50135"/>
                  </a:cubicBezTo>
                  <a:cubicBezTo>
                    <a:pt x="63412" y="46032"/>
                    <a:pt x="60944" y="37192"/>
                    <a:pt x="56974" y="29020"/>
                  </a:cubicBezTo>
                  <a:cubicBezTo>
                    <a:pt x="53005" y="20847"/>
                    <a:pt x="48668" y="13308"/>
                    <a:pt x="46266" y="10340"/>
                  </a:cubicBezTo>
                  <a:cubicBezTo>
                    <a:pt x="43831" y="7337"/>
                    <a:pt x="34458" y="9539"/>
                    <a:pt x="31122" y="7671"/>
                  </a:cubicBezTo>
                  <a:cubicBezTo>
                    <a:pt x="27953" y="5878"/>
                    <a:pt x="20514" y="0"/>
                    <a:pt x="17649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4" name="Google Shape;2954;p83"/>
            <p:cNvSpPr/>
            <p:nvPr/>
          </p:nvSpPr>
          <p:spPr>
            <a:xfrm>
              <a:off x="3911300" y="4223925"/>
              <a:ext cx="1828825" cy="674675"/>
            </a:xfrm>
            <a:custGeom>
              <a:avLst/>
              <a:gdLst/>
              <a:ahLst/>
              <a:cxnLst/>
              <a:rect l="l" t="t" r="r" b="b"/>
              <a:pathLst>
                <a:path w="73153" h="26987" extrusionOk="0">
                  <a:moveTo>
                    <a:pt x="9322" y="1"/>
                  </a:moveTo>
                  <a:cubicBezTo>
                    <a:pt x="9090" y="1"/>
                    <a:pt x="8854" y="164"/>
                    <a:pt x="8740" y="449"/>
                  </a:cubicBezTo>
                  <a:lnTo>
                    <a:pt x="8573" y="983"/>
                  </a:lnTo>
                  <a:lnTo>
                    <a:pt x="4070" y="182"/>
                  </a:lnTo>
                  <a:cubicBezTo>
                    <a:pt x="3741" y="78"/>
                    <a:pt x="3430" y="19"/>
                    <a:pt x="3146" y="19"/>
                  </a:cubicBezTo>
                  <a:cubicBezTo>
                    <a:pt x="2883" y="19"/>
                    <a:pt x="2644" y="70"/>
                    <a:pt x="2435" y="182"/>
                  </a:cubicBezTo>
                  <a:cubicBezTo>
                    <a:pt x="2369" y="216"/>
                    <a:pt x="2235" y="349"/>
                    <a:pt x="2169" y="449"/>
                  </a:cubicBezTo>
                  <a:lnTo>
                    <a:pt x="868" y="216"/>
                  </a:lnTo>
                  <a:cubicBezTo>
                    <a:pt x="768" y="196"/>
                    <a:pt x="671" y="182"/>
                    <a:pt x="581" y="182"/>
                  </a:cubicBezTo>
                  <a:cubicBezTo>
                    <a:pt x="370" y="182"/>
                    <a:pt x="194" y="259"/>
                    <a:pt x="100" y="516"/>
                  </a:cubicBezTo>
                  <a:cubicBezTo>
                    <a:pt x="0" y="883"/>
                    <a:pt x="201" y="1116"/>
                    <a:pt x="534" y="1183"/>
                  </a:cubicBezTo>
                  <a:lnTo>
                    <a:pt x="1702" y="1783"/>
                  </a:lnTo>
                  <a:cubicBezTo>
                    <a:pt x="1735" y="2484"/>
                    <a:pt x="2335" y="2884"/>
                    <a:pt x="3069" y="3151"/>
                  </a:cubicBezTo>
                  <a:lnTo>
                    <a:pt x="7172" y="5219"/>
                  </a:lnTo>
                  <a:lnTo>
                    <a:pt x="7005" y="5786"/>
                  </a:lnTo>
                  <a:cubicBezTo>
                    <a:pt x="6872" y="6120"/>
                    <a:pt x="7039" y="6453"/>
                    <a:pt x="7272" y="6553"/>
                  </a:cubicBezTo>
                  <a:lnTo>
                    <a:pt x="8540" y="6987"/>
                  </a:lnTo>
                  <a:cubicBezTo>
                    <a:pt x="8588" y="7001"/>
                    <a:pt x="8637" y="7007"/>
                    <a:pt x="8686" y="7007"/>
                  </a:cubicBezTo>
                  <a:cubicBezTo>
                    <a:pt x="8877" y="7007"/>
                    <a:pt x="9067" y="6906"/>
                    <a:pt x="9174" y="6720"/>
                  </a:cubicBezTo>
                  <a:lnTo>
                    <a:pt x="36226" y="16494"/>
                  </a:lnTo>
                  <a:cubicBezTo>
                    <a:pt x="36193" y="16828"/>
                    <a:pt x="36360" y="17128"/>
                    <a:pt x="36593" y="17194"/>
                  </a:cubicBezTo>
                  <a:lnTo>
                    <a:pt x="38128" y="17695"/>
                  </a:lnTo>
                  <a:cubicBezTo>
                    <a:pt x="38188" y="17717"/>
                    <a:pt x="38249" y="17728"/>
                    <a:pt x="38311" y="17728"/>
                  </a:cubicBezTo>
                  <a:cubicBezTo>
                    <a:pt x="38523" y="17728"/>
                    <a:pt x="38732" y="17601"/>
                    <a:pt x="38861" y="17395"/>
                  </a:cubicBezTo>
                  <a:lnTo>
                    <a:pt x="63246" y="26201"/>
                  </a:lnTo>
                  <a:cubicBezTo>
                    <a:pt x="63576" y="26318"/>
                    <a:pt x="63917" y="26374"/>
                    <a:pt x="64257" y="26374"/>
                  </a:cubicBezTo>
                  <a:cubicBezTo>
                    <a:pt x="64981" y="26374"/>
                    <a:pt x="65702" y="26121"/>
                    <a:pt x="66314" y="25667"/>
                  </a:cubicBezTo>
                  <a:lnTo>
                    <a:pt x="67282" y="26001"/>
                  </a:lnTo>
                  <a:lnTo>
                    <a:pt x="69717" y="26868"/>
                  </a:lnTo>
                  <a:cubicBezTo>
                    <a:pt x="69933" y="26948"/>
                    <a:pt x="70154" y="26986"/>
                    <a:pt x="70375" y="26986"/>
                  </a:cubicBezTo>
                  <a:cubicBezTo>
                    <a:pt x="71349" y="26986"/>
                    <a:pt x="72311" y="26248"/>
                    <a:pt x="72719" y="25133"/>
                  </a:cubicBezTo>
                  <a:cubicBezTo>
                    <a:pt x="73153" y="23566"/>
                    <a:pt x="72586" y="22131"/>
                    <a:pt x="71385" y="21731"/>
                  </a:cubicBezTo>
                  <a:lnTo>
                    <a:pt x="67949" y="20664"/>
                  </a:lnTo>
                  <a:cubicBezTo>
                    <a:pt x="67949" y="20597"/>
                    <a:pt x="67916" y="20564"/>
                    <a:pt x="67916" y="20530"/>
                  </a:cubicBezTo>
                  <a:cubicBezTo>
                    <a:pt x="67916" y="20497"/>
                    <a:pt x="67849" y="20463"/>
                    <a:pt x="67849" y="20397"/>
                  </a:cubicBezTo>
                  <a:cubicBezTo>
                    <a:pt x="67815" y="20363"/>
                    <a:pt x="67815" y="20263"/>
                    <a:pt x="67782" y="20230"/>
                  </a:cubicBezTo>
                  <a:cubicBezTo>
                    <a:pt x="67782" y="20197"/>
                    <a:pt x="67749" y="20163"/>
                    <a:pt x="67715" y="20130"/>
                  </a:cubicBezTo>
                  <a:cubicBezTo>
                    <a:pt x="67649" y="20063"/>
                    <a:pt x="67649" y="19996"/>
                    <a:pt x="67615" y="19963"/>
                  </a:cubicBezTo>
                  <a:cubicBezTo>
                    <a:pt x="67582" y="19863"/>
                    <a:pt x="67549" y="19796"/>
                    <a:pt x="67449" y="19663"/>
                  </a:cubicBezTo>
                  <a:cubicBezTo>
                    <a:pt x="67415" y="19630"/>
                    <a:pt x="67415" y="19563"/>
                    <a:pt x="67382" y="19529"/>
                  </a:cubicBezTo>
                  <a:cubicBezTo>
                    <a:pt x="67315" y="19496"/>
                    <a:pt x="67282" y="19396"/>
                    <a:pt x="67248" y="19363"/>
                  </a:cubicBezTo>
                  <a:cubicBezTo>
                    <a:pt x="67215" y="19329"/>
                    <a:pt x="67215" y="19296"/>
                    <a:pt x="67148" y="19229"/>
                  </a:cubicBezTo>
                  <a:lnTo>
                    <a:pt x="67048" y="19129"/>
                  </a:lnTo>
                  <a:lnTo>
                    <a:pt x="66948" y="19029"/>
                  </a:lnTo>
                  <a:lnTo>
                    <a:pt x="66815" y="18896"/>
                  </a:lnTo>
                  <a:cubicBezTo>
                    <a:pt x="66781" y="18862"/>
                    <a:pt x="66748" y="18862"/>
                    <a:pt x="66715" y="18829"/>
                  </a:cubicBezTo>
                  <a:cubicBezTo>
                    <a:pt x="66648" y="18796"/>
                    <a:pt x="66581" y="18729"/>
                    <a:pt x="66548" y="18696"/>
                  </a:cubicBezTo>
                  <a:cubicBezTo>
                    <a:pt x="66481" y="18662"/>
                    <a:pt x="66448" y="18662"/>
                    <a:pt x="66414" y="18629"/>
                  </a:cubicBezTo>
                  <a:cubicBezTo>
                    <a:pt x="66314" y="18562"/>
                    <a:pt x="66281" y="18529"/>
                    <a:pt x="66214" y="18529"/>
                  </a:cubicBezTo>
                  <a:cubicBezTo>
                    <a:pt x="66148" y="18529"/>
                    <a:pt x="66114" y="18495"/>
                    <a:pt x="66114" y="18495"/>
                  </a:cubicBezTo>
                  <a:cubicBezTo>
                    <a:pt x="66048" y="18462"/>
                    <a:pt x="65914" y="18395"/>
                    <a:pt x="65781" y="18362"/>
                  </a:cubicBezTo>
                  <a:lnTo>
                    <a:pt x="41063" y="10523"/>
                  </a:lnTo>
                  <a:cubicBezTo>
                    <a:pt x="41063" y="10223"/>
                    <a:pt x="40930" y="9989"/>
                    <a:pt x="40696" y="9889"/>
                  </a:cubicBezTo>
                  <a:lnTo>
                    <a:pt x="39128" y="9389"/>
                  </a:lnTo>
                  <a:cubicBezTo>
                    <a:pt x="39088" y="9377"/>
                    <a:pt x="39045" y="9372"/>
                    <a:pt x="39001" y="9372"/>
                  </a:cubicBezTo>
                  <a:cubicBezTo>
                    <a:pt x="38786" y="9372"/>
                    <a:pt x="38538" y="9501"/>
                    <a:pt x="38428" y="9722"/>
                  </a:cubicBezTo>
                  <a:lnTo>
                    <a:pt x="11042" y="1016"/>
                  </a:lnTo>
                  <a:cubicBezTo>
                    <a:pt x="11075" y="783"/>
                    <a:pt x="10942" y="516"/>
                    <a:pt x="10708" y="449"/>
                  </a:cubicBezTo>
                  <a:lnTo>
                    <a:pt x="9440" y="15"/>
                  </a:lnTo>
                  <a:cubicBezTo>
                    <a:pt x="9402" y="6"/>
                    <a:pt x="9362" y="1"/>
                    <a:pt x="9322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5" name="Google Shape;2955;p83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6" name="Google Shape;2956;p83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7" name="Google Shape;2957;p83"/>
            <p:cNvSpPr/>
            <p:nvPr/>
          </p:nvSpPr>
          <p:spPr>
            <a:xfrm>
              <a:off x="5662550" y="4642100"/>
              <a:ext cx="211000" cy="162750"/>
            </a:xfrm>
            <a:custGeom>
              <a:avLst/>
              <a:gdLst/>
              <a:ahLst/>
              <a:cxnLst/>
              <a:rect l="l" t="t" r="r" b="b"/>
              <a:pathLst>
                <a:path w="8440" h="6510" extrusionOk="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8" name="Google Shape;2958;p83"/>
            <p:cNvSpPr/>
            <p:nvPr/>
          </p:nvSpPr>
          <p:spPr>
            <a:xfrm>
              <a:off x="5660875" y="4642100"/>
              <a:ext cx="111775" cy="141800"/>
            </a:xfrm>
            <a:custGeom>
              <a:avLst/>
              <a:gdLst/>
              <a:ahLst/>
              <a:cxnLst/>
              <a:rect l="l" t="t" r="r" b="b"/>
              <a:pathLst>
                <a:path w="4471" h="5672" extrusionOk="0">
                  <a:moveTo>
                    <a:pt x="1335" y="0"/>
                  </a:moveTo>
                  <a:lnTo>
                    <a:pt x="1" y="4904"/>
                  </a:lnTo>
                  <a:lnTo>
                    <a:pt x="2769" y="5671"/>
                  </a:lnTo>
                  <a:cubicBezTo>
                    <a:pt x="3470" y="5171"/>
                    <a:pt x="3970" y="4404"/>
                    <a:pt x="4237" y="3436"/>
                  </a:cubicBezTo>
                  <a:cubicBezTo>
                    <a:pt x="4471" y="2469"/>
                    <a:pt x="4437" y="1568"/>
                    <a:pt x="4137" y="734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83"/>
            <p:cNvSpPr/>
            <p:nvPr/>
          </p:nvSpPr>
          <p:spPr>
            <a:xfrm>
              <a:off x="4013025" y="4248625"/>
              <a:ext cx="62575" cy="41575"/>
            </a:xfrm>
            <a:custGeom>
              <a:avLst/>
              <a:gdLst/>
              <a:ahLst/>
              <a:cxnLst/>
              <a:rect l="l" t="t" r="r" b="b"/>
              <a:pathLst>
                <a:path w="2503" h="1663" extrusionOk="0">
                  <a:moveTo>
                    <a:pt x="588" y="1"/>
                  </a:moveTo>
                  <a:cubicBezTo>
                    <a:pt x="363" y="1"/>
                    <a:pt x="184" y="89"/>
                    <a:pt x="134" y="362"/>
                  </a:cubicBezTo>
                  <a:cubicBezTo>
                    <a:pt x="1" y="695"/>
                    <a:pt x="234" y="895"/>
                    <a:pt x="601" y="996"/>
                  </a:cubicBezTo>
                  <a:lnTo>
                    <a:pt x="2136" y="1663"/>
                  </a:lnTo>
                  <a:lnTo>
                    <a:pt x="2503" y="195"/>
                  </a:lnTo>
                  <a:lnTo>
                    <a:pt x="835" y="28"/>
                  </a:lnTo>
                  <a:cubicBezTo>
                    <a:pt x="749" y="11"/>
                    <a:pt x="666" y="1"/>
                    <a:pt x="588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83"/>
            <p:cNvSpPr/>
            <p:nvPr/>
          </p:nvSpPr>
          <p:spPr>
            <a:xfrm>
              <a:off x="4050575" y="4239150"/>
              <a:ext cx="190975" cy="130275"/>
            </a:xfrm>
            <a:custGeom>
              <a:avLst/>
              <a:gdLst/>
              <a:ahLst/>
              <a:cxnLst/>
              <a:rect l="l" t="t" r="r" b="b"/>
              <a:pathLst>
                <a:path w="7639" h="5211" extrusionOk="0">
                  <a:moveTo>
                    <a:pt x="1741" y="0"/>
                  </a:moveTo>
                  <a:cubicBezTo>
                    <a:pt x="1094" y="0"/>
                    <a:pt x="575" y="283"/>
                    <a:pt x="334" y="1174"/>
                  </a:cubicBezTo>
                  <a:cubicBezTo>
                    <a:pt x="0" y="2375"/>
                    <a:pt x="767" y="2876"/>
                    <a:pt x="1701" y="3176"/>
                  </a:cubicBezTo>
                  <a:lnTo>
                    <a:pt x="6438" y="5211"/>
                  </a:lnTo>
                  <a:lnTo>
                    <a:pt x="7639" y="707"/>
                  </a:lnTo>
                  <a:lnTo>
                    <a:pt x="2535" y="107"/>
                  </a:lnTo>
                  <a:cubicBezTo>
                    <a:pt x="2257" y="42"/>
                    <a:pt x="1990" y="0"/>
                    <a:pt x="1741" y="0"/>
                  </a:cubicBezTo>
                  <a:close/>
                </a:path>
              </a:pathLst>
            </a:custGeom>
            <a:solidFill>
              <a:srgbClr val="3554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83"/>
            <p:cNvSpPr/>
            <p:nvPr/>
          </p:nvSpPr>
          <p:spPr>
            <a:xfrm>
              <a:off x="4058075" y="4239150"/>
              <a:ext cx="183475" cy="81075"/>
            </a:xfrm>
            <a:custGeom>
              <a:avLst/>
              <a:gdLst/>
              <a:ahLst/>
              <a:cxnLst/>
              <a:rect l="l" t="t" r="r" b="b"/>
              <a:pathLst>
                <a:path w="7339" h="3243" extrusionOk="0">
                  <a:moveTo>
                    <a:pt x="1441" y="0"/>
                  </a:moveTo>
                  <a:cubicBezTo>
                    <a:pt x="794" y="0"/>
                    <a:pt x="275" y="283"/>
                    <a:pt x="34" y="1174"/>
                  </a:cubicBezTo>
                  <a:cubicBezTo>
                    <a:pt x="0" y="1241"/>
                    <a:pt x="0" y="1375"/>
                    <a:pt x="0" y="1441"/>
                  </a:cubicBezTo>
                  <a:lnTo>
                    <a:pt x="6672" y="3243"/>
                  </a:lnTo>
                  <a:lnTo>
                    <a:pt x="7339" y="707"/>
                  </a:lnTo>
                  <a:lnTo>
                    <a:pt x="2235" y="107"/>
                  </a:lnTo>
                  <a:cubicBezTo>
                    <a:pt x="1957" y="42"/>
                    <a:pt x="1690" y="0"/>
                    <a:pt x="1441" y="0"/>
                  </a:cubicBez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83"/>
            <p:cNvSpPr/>
            <p:nvPr/>
          </p:nvSpPr>
          <p:spPr>
            <a:xfrm>
              <a:off x="4232350" y="4248475"/>
              <a:ext cx="1523625" cy="551075"/>
            </a:xfrm>
            <a:custGeom>
              <a:avLst/>
              <a:gdLst/>
              <a:ahLst/>
              <a:cxnLst/>
              <a:rect l="l" t="t" r="r" b="b"/>
              <a:pathLst>
                <a:path w="60945" h="22043" extrusionOk="0">
                  <a:moveTo>
                    <a:pt x="1535" y="1"/>
                  </a:moveTo>
                  <a:lnTo>
                    <a:pt x="1" y="5738"/>
                  </a:lnTo>
                  <a:lnTo>
                    <a:pt x="55907" y="21917"/>
                  </a:lnTo>
                  <a:cubicBezTo>
                    <a:pt x="56184" y="22002"/>
                    <a:pt x="56465" y="22043"/>
                    <a:pt x="56744" y="22043"/>
                  </a:cubicBezTo>
                  <a:cubicBezTo>
                    <a:pt x="58315" y="22043"/>
                    <a:pt x="59839" y="20751"/>
                    <a:pt x="60377" y="18881"/>
                  </a:cubicBezTo>
                  <a:cubicBezTo>
                    <a:pt x="60944" y="16679"/>
                    <a:pt x="59910" y="14511"/>
                    <a:pt x="58009" y="1404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83"/>
            <p:cNvSpPr/>
            <p:nvPr/>
          </p:nvSpPr>
          <p:spPr>
            <a:xfrm>
              <a:off x="4258200" y="4248475"/>
              <a:ext cx="1490275" cy="450350"/>
            </a:xfrm>
            <a:custGeom>
              <a:avLst/>
              <a:gdLst/>
              <a:ahLst/>
              <a:cxnLst/>
              <a:rect l="l" t="t" r="r" b="b"/>
              <a:pathLst>
                <a:path w="59611" h="18014" extrusionOk="0">
                  <a:moveTo>
                    <a:pt x="535" y="1"/>
                  </a:moveTo>
                  <a:lnTo>
                    <a:pt x="1" y="2036"/>
                  </a:lnTo>
                  <a:lnTo>
                    <a:pt x="59510" y="18014"/>
                  </a:lnTo>
                  <a:cubicBezTo>
                    <a:pt x="59610" y="16146"/>
                    <a:pt x="58609" y="14411"/>
                    <a:pt x="57042" y="1404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83"/>
            <p:cNvSpPr/>
            <p:nvPr/>
          </p:nvSpPr>
          <p:spPr>
            <a:xfrm>
              <a:off x="5163025" y="4547125"/>
              <a:ext cx="521225" cy="183450"/>
            </a:xfrm>
            <a:custGeom>
              <a:avLst/>
              <a:gdLst/>
              <a:ahLst/>
              <a:cxnLst/>
              <a:rect l="l" t="t" r="r" b="b"/>
              <a:pathLst>
                <a:path w="20849" h="7338" extrusionOk="0">
                  <a:moveTo>
                    <a:pt x="1205" y="1"/>
                  </a:moveTo>
                  <a:cubicBezTo>
                    <a:pt x="717" y="1"/>
                    <a:pt x="309" y="310"/>
                    <a:pt x="167" y="764"/>
                  </a:cubicBezTo>
                  <a:cubicBezTo>
                    <a:pt x="0" y="1298"/>
                    <a:pt x="334" y="1898"/>
                    <a:pt x="868" y="2065"/>
                  </a:cubicBezTo>
                  <a:lnTo>
                    <a:pt x="19081" y="7302"/>
                  </a:lnTo>
                  <a:cubicBezTo>
                    <a:pt x="19172" y="7326"/>
                    <a:pt x="19264" y="7337"/>
                    <a:pt x="19356" y="7337"/>
                  </a:cubicBezTo>
                  <a:cubicBezTo>
                    <a:pt x="19906" y="7337"/>
                    <a:pt x="20449" y="6925"/>
                    <a:pt x="20649" y="6268"/>
                  </a:cubicBezTo>
                  <a:cubicBezTo>
                    <a:pt x="20849" y="5534"/>
                    <a:pt x="20482" y="4767"/>
                    <a:pt x="19848" y="4600"/>
                  </a:cubicBezTo>
                  <a:lnTo>
                    <a:pt x="1468" y="30"/>
                  </a:lnTo>
                  <a:cubicBezTo>
                    <a:pt x="1379" y="10"/>
                    <a:pt x="1291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83"/>
            <p:cNvSpPr/>
            <p:nvPr/>
          </p:nvSpPr>
          <p:spPr>
            <a:xfrm>
              <a:off x="4938700" y="4416625"/>
              <a:ext cx="116775" cy="208525"/>
            </a:xfrm>
            <a:custGeom>
              <a:avLst/>
              <a:gdLst/>
              <a:ahLst/>
              <a:cxnLst/>
              <a:rect l="l" t="t" r="r" b="b"/>
              <a:pathLst>
                <a:path w="4671" h="8341" extrusionOk="0">
                  <a:moveTo>
                    <a:pt x="2520" y="0"/>
                  </a:moveTo>
                  <a:cubicBezTo>
                    <a:pt x="2247" y="0"/>
                    <a:pt x="1956" y="201"/>
                    <a:pt x="1868" y="580"/>
                  </a:cubicBezTo>
                  <a:lnTo>
                    <a:pt x="134" y="7085"/>
                  </a:lnTo>
                  <a:cubicBezTo>
                    <a:pt x="0" y="7452"/>
                    <a:pt x="167" y="7819"/>
                    <a:pt x="501" y="7919"/>
                  </a:cubicBezTo>
                  <a:lnTo>
                    <a:pt x="2035" y="8319"/>
                  </a:lnTo>
                  <a:cubicBezTo>
                    <a:pt x="2078" y="8333"/>
                    <a:pt x="2123" y="8340"/>
                    <a:pt x="2168" y="8340"/>
                  </a:cubicBezTo>
                  <a:cubicBezTo>
                    <a:pt x="2435" y="8340"/>
                    <a:pt x="2717" y="8099"/>
                    <a:pt x="2802" y="7785"/>
                  </a:cubicBezTo>
                  <a:lnTo>
                    <a:pt x="4537" y="1281"/>
                  </a:lnTo>
                  <a:cubicBezTo>
                    <a:pt x="4670" y="914"/>
                    <a:pt x="4504" y="513"/>
                    <a:pt x="4170" y="447"/>
                  </a:cubicBezTo>
                  <a:lnTo>
                    <a:pt x="2636" y="13"/>
                  </a:lnTo>
                  <a:cubicBezTo>
                    <a:pt x="2598" y="5"/>
                    <a:pt x="2559" y="0"/>
                    <a:pt x="2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83"/>
            <p:cNvSpPr/>
            <p:nvPr/>
          </p:nvSpPr>
          <p:spPr>
            <a:xfrm>
              <a:off x="4192325" y="4229200"/>
              <a:ext cx="99275" cy="175900"/>
            </a:xfrm>
            <a:custGeom>
              <a:avLst/>
              <a:gdLst/>
              <a:ahLst/>
              <a:cxnLst/>
              <a:rect l="l" t="t" r="r" b="b"/>
              <a:pathLst>
                <a:path w="3971" h="7036" extrusionOk="0">
                  <a:moveTo>
                    <a:pt x="2177" y="1"/>
                  </a:moveTo>
                  <a:cubicBezTo>
                    <a:pt x="1926" y="1"/>
                    <a:pt x="1661" y="193"/>
                    <a:pt x="1569" y="472"/>
                  </a:cubicBezTo>
                  <a:lnTo>
                    <a:pt x="134" y="5942"/>
                  </a:lnTo>
                  <a:cubicBezTo>
                    <a:pt x="1" y="6276"/>
                    <a:pt x="168" y="6609"/>
                    <a:pt x="468" y="6676"/>
                  </a:cubicBezTo>
                  <a:lnTo>
                    <a:pt x="1702" y="7010"/>
                  </a:lnTo>
                  <a:cubicBezTo>
                    <a:pt x="1749" y="7027"/>
                    <a:pt x="1798" y="7035"/>
                    <a:pt x="1847" y="7035"/>
                  </a:cubicBezTo>
                  <a:cubicBezTo>
                    <a:pt x="2078" y="7035"/>
                    <a:pt x="2314" y="6851"/>
                    <a:pt x="2369" y="6576"/>
                  </a:cubicBezTo>
                  <a:lnTo>
                    <a:pt x="3837" y="1105"/>
                  </a:lnTo>
                  <a:cubicBezTo>
                    <a:pt x="3970" y="772"/>
                    <a:pt x="3803" y="438"/>
                    <a:pt x="3503" y="338"/>
                  </a:cubicBezTo>
                  <a:lnTo>
                    <a:pt x="2236" y="5"/>
                  </a:lnTo>
                  <a:cubicBezTo>
                    <a:pt x="2216" y="2"/>
                    <a:pt x="2197" y="1"/>
                    <a:pt x="2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83"/>
            <p:cNvSpPr/>
            <p:nvPr/>
          </p:nvSpPr>
          <p:spPr>
            <a:xfrm>
              <a:off x="4243200" y="4381575"/>
              <a:ext cx="348600" cy="558250"/>
            </a:xfrm>
            <a:custGeom>
              <a:avLst/>
              <a:gdLst/>
              <a:ahLst/>
              <a:cxnLst/>
              <a:rect l="l" t="t" r="r" b="b"/>
              <a:pathLst>
                <a:path w="13944" h="22330" extrusionOk="0">
                  <a:moveTo>
                    <a:pt x="7030" y="0"/>
                  </a:moveTo>
                  <a:cubicBezTo>
                    <a:pt x="4475" y="0"/>
                    <a:pt x="2021" y="1133"/>
                    <a:pt x="2803" y="3817"/>
                  </a:cubicBezTo>
                  <a:cubicBezTo>
                    <a:pt x="4137" y="8253"/>
                    <a:pt x="1" y="8754"/>
                    <a:pt x="1468" y="11889"/>
                  </a:cubicBezTo>
                  <a:cubicBezTo>
                    <a:pt x="4337" y="18060"/>
                    <a:pt x="6505" y="14091"/>
                    <a:pt x="12343" y="20695"/>
                  </a:cubicBezTo>
                  <a:cubicBezTo>
                    <a:pt x="12843" y="21229"/>
                    <a:pt x="13410" y="21763"/>
                    <a:pt x="13944" y="22330"/>
                  </a:cubicBezTo>
                  <a:lnTo>
                    <a:pt x="13944" y="7986"/>
                  </a:lnTo>
                  <a:cubicBezTo>
                    <a:pt x="13744" y="7964"/>
                    <a:pt x="13566" y="7957"/>
                    <a:pt x="13418" y="7957"/>
                  </a:cubicBezTo>
                  <a:cubicBezTo>
                    <a:pt x="13121" y="7957"/>
                    <a:pt x="12943" y="7986"/>
                    <a:pt x="12943" y="7986"/>
                  </a:cubicBezTo>
                  <a:cubicBezTo>
                    <a:pt x="13944" y="3883"/>
                    <a:pt x="12343" y="2382"/>
                    <a:pt x="11342" y="1382"/>
                  </a:cubicBezTo>
                  <a:cubicBezTo>
                    <a:pt x="10476" y="502"/>
                    <a:pt x="8730" y="0"/>
                    <a:pt x="7030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83"/>
            <p:cNvSpPr/>
            <p:nvPr/>
          </p:nvSpPr>
          <p:spPr>
            <a:xfrm>
              <a:off x="4284900" y="3859875"/>
              <a:ext cx="307750" cy="483900"/>
            </a:xfrm>
            <a:custGeom>
              <a:avLst/>
              <a:gdLst/>
              <a:ahLst/>
              <a:cxnLst/>
              <a:rect l="l" t="t" r="r" b="b"/>
              <a:pathLst>
                <a:path w="12310" h="19356" extrusionOk="0">
                  <a:moveTo>
                    <a:pt x="12276" y="0"/>
                  </a:moveTo>
                  <a:cubicBezTo>
                    <a:pt x="9841" y="3670"/>
                    <a:pt x="7239" y="9074"/>
                    <a:pt x="6505" y="10374"/>
                  </a:cubicBezTo>
                  <a:cubicBezTo>
                    <a:pt x="5404" y="12376"/>
                    <a:pt x="0" y="16979"/>
                    <a:pt x="0" y="16979"/>
                  </a:cubicBezTo>
                  <a:cubicBezTo>
                    <a:pt x="638" y="18781"/>
                    <a:pt x="2022" y="19355"/>
                    <a:pt x="3458" y="19355"/>
                  </a:cubicBezTo>
                  <a:cubicBezTo>
                    <a:pt x="5026" y="19355"/>
                    <a:pt x="6655" y="18669"/>
                    <a:pt x="7439" y="18147"/>
                  </a:cubicBezTo>
                  <a:cubicBezTo>
                    <a:pt x="8940" y="17179"/>
                    <a:pt x="11876" y="13910"/>
                    <a:pt x="11876" y="13910"/>
                  </a:cubicBezTo>
                  <a:cubicBezTo>
                    <a:pt x="12009" y="13910"/>
                    <a:pt x="12176" y="13877"/>
                    <a:pt x="12309" y="13844"/>
                  </a:cubicBezTo>
                  <a:lnTo>
                    <a:pt x="12309" y="0"/>
                  </a:ln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83"/>
            <p:cNvSpPr/>
            <p:nvPr/>
          </p:nvSpPr>
          <p:spPr>
            <a:xfrm>
              <a:off x="4941200" y="3911575"/>
              <a:ext cx="415600" cy="185050"/>
            </a:xfrm>
            <a:custGeom>
              <a:avLst/>
              <a:gdLst/>
              <a:ahLst/>
              <a:cxnLst/>
              <a:rect l="l" t="t" r="r" b="b"/>
              <a:pathLst>
                <a:path w="16624" h="7402" extrusionOk="0">
                  <a:moveTo>
                    <a:pt x="0" y="1"/>
                  </a:moveTo>
                  <a:cubicBezTo>
                    <a:pt x="67" y="101"/>
                    <a:pt x="3570" y="3069"/>
                    <a:pt x="11609" y="6472"/>
                  </a:cubicBezTo>
                  <a:cubicBezTo>
                    <a:pt x="13205" y="7135"/>
                    <a:pt x="14149" y="7401"/>
                    <a:pt x="14636" y="7401"/>
                  </a:cubicBezTo>
                  <a:cubicBezTo>
                    <a:pt x="16624" y="7401"/>
                    <a:pt x="11008" y="2969"/>
                    <a:pt x="11008" y="2969"/>
                  </a:cubicBezTo>
                  <a:cubicBezTo>
                    <a:pt x="7939" y="2936"/>
                    <a:pt x="4737" y="3003"/>
                    <a:pt x="3103" y="2035"/>
                  </a:cubicBezTo>
                  <a:cubicBezTo>
                    <a:pt x="2335" y="1535"/>
                    <a:pt x="1235" y="834"/>
                    <a:pt x="0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83"/>
            <p:cNvSpPr/>
            <p:nvPr/>
          </p:nvSpPr>
          <p:spPr>
            <a:xfrm>
              <a:off x="4668500" y="4047500"/>
              <a:ext cx="40900" cy="83425"/>
            </a:xfrm>
            <a:custGeom>
              <a:avLst/>
              <a:gdLst/>
              <a:ahLst/>
              <a:cxnLst/>
              <a:rect l="l" t="t" r="r" b="b"/>
              <a:pathLst>
                <a:path w="1636" h="3337" extrusionOk="0">
                  <a:moveTo>
                    <a:pt x="268" y="1"/>
                  </a:moveTo>
                  <a:cubicBezTo>
                    <a:pt x="268" y="1"/>
                    <a:pt x="1" y="2403"/>
                    <a:pt x="768" y="3336"/>
                  </a:cubicBezTo>
                  <a:lnTo>
                    <a:pt x="1635" y="2336"/>
                  </a:lnTo>
                  <a:cubicBezTo>
                    <a:pt x="1635" y="2336"/>
                    <a:pt x="634" y="1435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83"/>
            <p:cNvSpPr/>
            <p:nvPr/>
          </p:nvSpPr>
          <p:spPr>
            <a:xfrm>
              <a:off x="4279900" y="4599550"/>
              <a:ext cx="102600" cy="92600"/>
            </a:xfrm>
            <a:custGeom>
              <a:avLst/>
              <a:gdLst/>
              <a:ahLst/>
              <a:cxnLst/>
              <a:rect l="l" t="t" r="r" b="b"/>
              <a:pathLst>
                <a:path w="4104" h="3704" extrusionOk="0">
                  <a:moveTo>
                    <a:pt x="4014" y="0"/>
                  </a:moveTo>
                  <a:cubicBezTo>
                    <a:pt x="1176" y="0"/>
                    <a:pt x="0" y="3137"/>
                    <a:pt x="0" y="3137"/>
                  </a:cubicBezTo>
                  <a:lnTo>
                    <a:pt x="300" y="3704"/>
                  </a:lnTo>
                  <a:cubicBezTo>
                    <a:pt x="601" y="1803"/>
                    <a:pt x="4103" y="1"/>
                    <a:pt x="4103" y="1"/>
                  </a:cubicBezTo>
                  <a:cubicBezTo>
                    <a:pt x="4073" y="1"/>
                    <a:pt x="4044" y="0"/>
                    <a:pt x="40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83"/>
            <p:cNvSpPr/>
            <p:nvPr/>
          </p:nvSpPr>
          <p:spPr>
            <a:xfrm>
              <a:off x="4305750" y="4393575"/>
              <a:ext cx="76750" cy="115125"/>
            </a:xfrm>
            <a:custGeom>
              <a:avLst/>
              <a:gdLst/>
              <a:ahLst/>
              <a:cxnLst/>
              <a:rect l="l" t="t" r="r" b="b"/>
              <a:pathLst>
                <a:path w="3070" h="4605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835" y="1"/>
                    <a:pt x="768" y="335"/>
                    <a:pt x="401" y="1269"/>
                  </a:cubicBezTo>
                  <a:cubicBezTo>
                    <a:pt x="0" y="2236"/>
                    <a:pt x="134" y="2703"/>
                    <a:pt x="334" y="3437"/>
                  </a:cubicBezTo>
                  <a:cubicBezTo>
                    <a:pt x="567" y="4171"/>
                    <a:pt x="567" y="4604"/>
                    <a:pt x="567" y="4604"/>
                  </a:cubicBezTo>
                  <a:cubicBezTo>
                    <a:pt x="567" y="4604"/>
                    <a:pt x="3069" y="4604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83"/>
            <p:cNvSpPr/>
            <p:nvPr/>
          </p:nvSpPr>
          <p:spPr>
            <a:xfrm>
              <a:off x="4284075" y="4208450"/>
              <a:ext cx="85900" cy="76750"/>
            </a:xfrm>
            <a:custGeom>
              <a:avLst/>
              <a:gdLst/>
              <a:ahLst/>
              <a:cxnLst/>
              <a:rect l="l" t="t" r="r" b="b"/>
              <a:pathLst>
                <a:path w="3436" h="3070" extrusionOk="0">
                  <a:moveTo>
                    <a:pt x="3369" y="1"/>
                  </a:moveTo>
                  <a:lnTo>
                    <a:pt x="0" y="3070"/>
                  </a:lnTo>
                  <a:cubicBezTo>
                    <a:pt x="0" y="3070"/>
                    <a:pt x="3436" y="2669"/>
                    <a:pt x="3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83"/>
            <p:cNvSpPr/>
            <p:nvPr/>
          </p:nvSpPr>
          <p:spPr>
            <a:xfrm>
              <a:off x="5419050" y="5257825"/>
              <a:ext cx="838125" cy="461725"/>
            </a:xfrm>
            <a:custGeom>
              <a:avLst/>
              <a:gdLst/>
              <a:ahLst/>
              <a:cxnLst/>
              <a:rect l="l" t="t" r="r" b="b"/>
              <a:pathLst>
                <a:path w="33525" h="18469" extrusionOk="0">
                  <a:moveTo>
                    <a:pt x="29357" y="0"/>
                  </a:moveTo>
                  <a:cubicBezTo>
                    <a:pt x="29137" y="0"/>
                    <a:pt x="28911" y="40"/>
                    <a:pt x="28687" y="122"/>
                  </a:cubicBezTo>
                  <a:lnTo>
                    <a:pt x="2168" y="9829"/>
                  </a:lnTo>
                  <a:cubicBezTo>
                    <a:pt x="734" y="10363"/>
                    <a:pt x="0" y="11998"/>
                    <a:pt x="601" y="13399"/>
                  </a:cubicBezTo>
                  <a:lnTo>
                    <a:pt x="2669" y="18469"/>
                  </a:lnTo>
                  <a:lnTo>
                    <a:pt x="33524" y="5326"/>
                  </a:lnTo>
                  <a:lnTo>
                    <a:pt x="31022" y="990"/>
                  </a:lnTo>
                  <a:cubicBezTo>
                    <a:pt x="30646" y="363"/>
                    <a:pt x="30025" y="0"/>
                    <a:pt x="29357" y="0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83"/>
            <p:cNvSpPr/>
            <p:nvPr/>
          </p:nvSpPr>
          <p:spPr>
            <a:xfrm>
              <a:off x="5439050" y="5332600"/>
              <a:ext cx="1507775" cy="1573650"/>
            </a:xfrm>
            <a:custGeom>
              <a:avLst/>
              <a:gdLst/>
              <a:ahLst/>
              <a:cxnLst/>
              <a:rect l="l" t="t" r="r" b="b"/>
              <a:pathLst>
                <a:path w="60311" h="62946" extrusionOk="0">
                  <a:moveTo>
                    <a:pt x="35693" y="0"/>
                  </a:moveTo>
                  <a:lnTo>
                    <a:pt x="1" y="15711"/>
                  </a:lnTo>
                  <a:lnTo>
                    <a:pt x="11709" y="62945"/>
                  </a:lnTo>
                  <a:lnTo>
                    <a:pt x="60310" y="46267"/>
                  </a:lnTo>
                  <a:lnTo>
                    <a:pt x="35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76" name="Google Shape;2976;p83"/>
          <p:cNvSpPr txBox="1"/>
          <p:nvPr/>
        </p:nvSpPr>
        <p:spPr>
          <a:xfrm>
            <a:off x="1022550" y="251010"/>
            <a:ext cx="709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Conclusion</a:t>
            </a:r>
            <a:endParaRPr sz="2000" b="1" dirty="0">
              <a:solidFill>
                <a:schemeClr val="accent3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84"/>
          <p:cNvSpPr txBox="1">
            <a:spLocks noGrp="1"/>
          </p:cNvSpPr>
          <p:nvPr>
            <p:ph type="title"/>
          </p:nvPr>
        </p:nvSpPr>
        <p:spPr>
          <a:xfrm>
            <a:off x="720000" y="374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82" name="Google Shape;2982;p84"/>
          <p:cNvSpPr txBox="1">
            <a:spLocks noGrp="1"/>
          </p:cNvSpPr>
          <p:nvPr>
            <p:ph type="body" idx="1"/>
          </p:nvPr>
        </p:nvSpPr>
        <p:spPr>
          <a:xfrm>
            <a:off x="397825" y="1097650"/>
            <a:ext cx="8689500" cy="3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Beers, B. (2020).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How a Buy-and-Hold Strategy Works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[online] Investopedia. Available at: https://www.investopedia.com/terms/b/buyandhold.asp.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Hayes, A. (2022).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Value Investing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[online] Investopedia. Available at: https://www.investopedia.com/terms/v/valueinvesting.asp.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Kimball, R. (2013).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data warehouse toolkit : the definitive guide to dimensional modeling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Wiley, Sydney.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Segal, T. (2019).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Growth Investing the Right Money-Making Method for You?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[online] Investopedia. Available at: https://www.investopedia.com/terms/g/growthinvesting.asp.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Taylor, D. (2020).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What is Star Schema in Data Warehouse modeling?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[online] www.guru99.com. Available at: https://www.guru99.com/star-schema-in-data-warehouse-modeling.html.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Tretina, K. (2021).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How Does The Stock Market Work?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[online] Forbes Advisor. Available at: https://www.forbes.com/advisor/investing/what-is-the-stock-market/.</a:t>
            </a:r>
            <a:endParaRPr sz="120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www.kaggle.com. (n.d.). </a:t>
            </a:r>
            <a:r>
              <a:rPr lang="en-GB" sz="1200" i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Brazil Stock Market - Data Warehouse</a:t>
            </a:r>
            <a:r>
              <a:rPr lang="en-GB" sz="12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[online] Available at: https://www.kaggle.com/datasets/leomauro/brazilian-stock-market-data-warehouse [Accessed 8 May 2023].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85"/>
          <p:cNvGrpSpPr/>
          <p:nvPr/>
        </p:nvGrpSpPr>
        <p:grpSpPr>
          <a:xfrm>
            <a:off x="-29976" y="1293100"/>
            <a:ext cx="5780398" cy="2935926"/>
            <a:chOff x="12553" y="1292880"/>
            <a:chExt cx="6347900" cy="3658475"/>
          </a:xfrm>
        </p:grpSpPr>
        <p:sp>
          <p:nvSpPr>
            <p:cNvPr id="2988" name="Google Shape;2988;p85"/>
            <p:cNvSpPr/>
            <p:nvPr/>
          </p:nvSpPr>
          <p:spPr>
            <a:xfrm>
              <a:off x="12553" y="1292880"/>
              <a:ext cx="6347900" cy="3658475"/>
            </a:xfrm>
            <a:custGeom>
              <a:avLst/>
              <a:gdLst/>
              <a:ahLst/>
              <a:cxnLst/>
              <a:rect l="l" t="t" r="r" b="b"/>
              <a:pathLst>
                <a:path w="253916" h="146339" extrusionOk="0">
                  <a:moveTo>
                    <a:pt x="253916" y="1"/>
                  </a:moveTo>
                  <a:lnTo>
                    <a:pt x="223060" y="16246"/>
                  </a:lnTo>
                  <a:lnTo>
                    <a:pt x="230999" y="22517"/>
                  </a:lnTo>
                  <a:lnTo>
                    <a:pt x="205548" y="53739"/>
                  </a:lnTo>
                  <a:lnTo>
                    <a:pt x="171790" y="29589"/>
                  </a:lnTo>
                  <a:lnTo>
                    <a:pt x="119253" y="84628"/>
                  </a:lnTo>
                  <a:lnTo>
                    <a:pt x="77957" y="60878"/>
                  </a:lnTo>
                  <a:lnTo>
                    <a:pt x="1" y="129260"/>
                  </a:lnTo>
                  <a:lnTo>
                    <a:pt x="1" y="146339"/>
                  </a:lnTo>
                  <a:lnTo>
                    <a:pt x="79625" y="72553"/>
                  </a:lnTo>
                  <a:lnTo>
                    <a:pt x="119453" y="97070"/>
                  </a:lnTo>
                  <a:lnTo>
                    <a:pt x="173225" y="43132"/>
                  </a:lnTo>
                  <a:lnTo>
                    <a:pt x="207216" y="67316"/>
                  </a:lnTo>
                  <a:lnTo>
                    <a:pt x="238905" y="28555"/>
                  </a:lnTo>
                  <a:lnTo>
                    <a:pt x="246410" y="34592"/>
                  </a:lnTo>
                  <a:lnTo>
                    <a:pt x="253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85"/>
            <p:cNvSpPr/>
            <p:nvPr/>
          </p:nvSpPr>
          <p:spPr>
            <a:xfrm>
              <a:off x="1752153" y="2756480"/>
              <a:ext cx="437000" cy="398500"/>
            </a:xfrm>
            <a:custGeom>
              <a:avLst/>
              <a:gdLst/>
              <a:ahLst/>
              <a:cxnLst/>
              <a:rect l="l" t="t" r="r" b="b"/>
              <a:pathLst>
                <a:path w="17480" h="15940" extrusionOk="0">
                  <a:moveTo>
                    <a:pt x="8745" y="1"/>
                  </a:moveTo>
                  <a:cubicBezTo>
                    <a:pt x="5120" y="1"/>
                    <a:pt x="1834" y="2495"/>
                    <a:pt x="1001" y="6203"/>
                  </a:cubicBezTo>
                  <a:cubicBezTo>
                    <a:pt x="0" y="10506"/>
                    <a:pt x="2702" y="14743"/>
                    <a:pt x="7005" y="15743"/>
                  </a:cubicBezTo>
                  <a:cubicBezTo>
                    <a:pt x="7591" y="15876"/>
                    <a:pt x="8177" y="15940"/>
                    <a:pt x="8754" y="15940"/>
                  </a:cubicBezTo>
                  <a:cubicBezTo>
                    <a:pt x="12384" y="15940"/>
                    <a:pt x="15677" y="13423"/>
                    <a:pt x="16512" y="9739"/>
                  </a:cubicBezTo>
                  <a:cubicBezTo>
                    <a:pt x="17479" y="5436"/>
                    <a:pt x="14811" y="1166"/>
                    <a:pt x="10508" y="199"/>
                  </a:cubicBezTo>
                  <a:cubicBezTo>
                    <a:pt x="9917" y="65"/>
                    <a:pt x="9327" y="1"/>
                    <a:pt x="8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85"/>
            <p:cNvSpPr/>
            <p:nvPr/>
          </p:nvSpPr>
          <p:spPr>
            <a:xfrm>
              <a:off x="4107978" y="1999130"/>
              <a:ext cx="452850" cy="398475"/>
            </a:xfrm>
            <a:custGeom>
              <a:avLst/>
              <a:gdLst/>
              <a:ahLst/>
              <a:cxnLst/>
              <a:rect l="l" t="t" r="r" b="b"/>
              <a:pathLst>
                <a:path w="18114" h="15939" extrusionOk="0">
                  <a:moveTo>
                    <a:pt x="9058" y="1"/>
                  </a:moveTo>
                  <a:cubicBezTo>
                    <a:pt x="8027" y="1"/>
                    <a:pt x="6980" y="205"/>
                    <a:pt x="5972" y="638"/>
                  </a:cubicBezTo>
                  <a:cubicBezTo>
                    <a:pt x="1902" y="2339"/>
                    <a:pt x="1" y="7009"/>
                    <a:pt x="1702" y="11046"/>
                  </a:cubicBezTo>
                  <a:cubicBezTo>
                    <a:pt x="2981" y="14104"/>
                    <a:pt x="5937" y="15938"/>
                    <a:pt x="9054" y="15938"/>
                  </a:cubicBezTo>
                  <a:cubicBezTo>
                    <a:pt x="10084" y="15938"/>
                    <a:pt x="11132" y="15738"/>
                    <a:pt x="12143" y="15315"/>
                  </a:cubicBezTo>
                  <a:cubicBezTo>
                    <a:pt x="16179" y="13614"/>
                    <a:pt x="18114" y="8944"/>
                    <a:pt x="16379" y="4875"/>
                  </a:cubicBezTo>
                  <a:cubicBezTo>
                    <a:pt x="15103" y="1846"/>
                    <a:pt x="12155" y="1"/>
                    <a:pt x="9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91" name="Google Shape;2991;p85"/>
          <p:cNvSpPr/>
          <p:nvPr/>
        </p:nvSpPr>
        <p:spPr>
          <a:xfrm>
            <a:off x="327088" y="3997400"/>
            <a:ext cx="3467100" cy="431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2" name="Google Shape;2992;p85"/>
          <p:cNvSpPr txBox="1">
            <a:spLocks noGrp="1"/>
          </p:cNvSpPr>
          <p:nvPr>
            <p:ph type="ctrTitle"/>
          </p:nvPr>
        </p:nvSpPr>
        <p:spPr>
          <a:xfrm>
            <a:off x="4942275" y="435825"/>
            <a:ext cx="3682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  </a:t>
            </a:r>
            <a:r>
              <a:rPr lang="en-GB">
                <a:solidFill>
                  <a:schemeClr val="dk2"/>
                </a:solidFill>
              </a:rPr>
              <a:t>YOU!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993" name="Google Shape;2993;p85"/>
          <p:cNvGrpSpPr/>
          <p:nvPr/>
        </p:nvGrpSpPr>
        <p:grpSpPr>
          <a:xfrm>
            <a:off x="2860498" y="605292"/>
            <a:ext cx="771644" cy="644488"/>
            <a:chOff x="2860498" y="605292"/>
            <a:chExt cx="771644" cy="644488"/>
          </a:xfrm>
        </p:grpSpPr>
        <p:sp>
          <p:nvSpPr>
            <p:cNvPr id="2994" name="Google Shape;2994;p85"/>
            <p:cNvSpPr/>
            <p:nvPr/>
          </p:nvSpPr>
          <p:spPr>
            <a:xfrm>
              <a:off x="2860498" y="688271"/>
              <a:ext cx="419627" cy="41896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85"/>
            <p:cNvSpPr/>
            <p:nvPr/>
          </p:nvSpPr>
          <p:spPr>
            <a:xfrm>
              <a:off x="3281449" y="605292"/>
              <a:ext cx="239606" cy="241613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85"/>
            <p:cNvSpPr/>
            <p:nvPr/>
          </p:nvSpPr>
          <p:spPr>
            <a:xfrm>
              <a:off x="3280787" y="898405"/>
              <a:ext cx="351355" cy="351375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97" name="Google Shape;2997;p85"/>
          <p:cNvGrpSpPr/>
          <p:nvPr/>
        </p:nvGrpSpPr>
        <p:grpSpPr>
          <a:xfrm>
            <a:off x="267239" y="769457"/>
            <a:ext cx="594973" cy="600310"/>
            <a:chOff x="267239" y="769457"/>
            <a:chExt cx="594973" cy="600310"/>
          </a:xfrm>
        </p:grpSpPr>
        <p:sp>
          <p:nvSpPr>
            <p:cNvPr id="2998" name="Google Shape;2998;p85"/>
            <p:cNvSpPr/>
            <p:nvPr/>
          </p:nvSpPr>
          <p:spPr>
            <a:xfrm>
              <a:off x="267239" y="827678"/>
              <a:ext cx="542109" cy="542089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85"/>
            <p:cNvSpPr/>
            <p:nvPr/>
          </p:nvSpPr>
          <p:spPr>
            <a:xfrm>
              <a:off x="401096" y="961515"/>
              <a:ext cx="275739" cy="274415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85"/>
            <p:cNvSpPr/>
            <p:nvPr/>
          </p:nvSpPr>
          <p:spPr>
            <a:xfrm>
              <a:off x="530259" y="812792"/>
              <a:ext cx="290465" cy="291970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85"/>
            <p:cNvSpPr/>
            <p:nvPr/>
          </p:nvSpPr>
          <p:spPr>
            <a:xfrm>
              <a:off x="779214" y="794876"/>
              <a:ext cx="59566" cy="59586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CDD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85"/>
            <p:cNvSpPr/>
            <p:nvPr/>
          </p:nvSpPr>
          <p:spPr>
            <a:xfrm>
              <a:off x="805316" y="769457"/>
              <a:ext cx="56897" cy="58241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3" name="Google Shape;3003;p85"/>
          <p:cNvGrpSpPr/>
          <p:nvPr/>
        </p:nvGrpSpPr>
        <p:grpSpPr>
          <a:xfrm>
            <a:off x="692203" y="1111048"/>
            <a:ext cx="2100724" cy="3150467"/>
            <a:chOff x="692203" y="1111048"/>
            <a:chExt cx="2100724" cy="3150467"/>
          </a:xfrm>
        </p:grpSpPr>
        <p:grpSp>
          <p:nvGrpSpPr>
            <p:cNvPr id="3004" name="Google Shape;3004;p85"/>
            <p:cNvGrpSpPr/>
            <p:nvPr/>
          </p:nvGrpSpPr>
          <p:grpSpPr>
            <a:xfrm>
              <a:off x="1696879" y="1378548"/>
              <a:ext cx="410258" cy="410679"/>
              <a:chOff x="2677794" y="1562270"/>
              <a:chExt cx="410258" cy="410679"/>
            </a:xfrm>
          </p:grpSpPr>
          <p:sp>
            <p:nvSpPr>
              <p:cNvPr id="3005" name="Google Shape;3005;p85"/>
              <p:cNvSpPr/>
              <p:nvPr/>
            </p:nvSpPr>
            <p:spPr>
              <a:xfrm>
                <a:off x="2916719" y="1874142"/>
                <a:ext cx="92368" cy="98808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4925" extrusionOk="0">
                    <a:moveTo>
                      <a:pt x="0" y="0"/>
                    </a:moveTo>
                    <a:cubicBezTo>
                      <a:pt x="0" y="0"/>
                      <a:pt x="367" y="1902"/>
                      <a:pt x="0" y="3803"/>
                    </a:cubicBezTo>
                    <a:cubicBezTo>
                      <a:pt x="0" y="3803"/>
                      <a:pt x="1237" y="4925"/>
                      <a:pt x="2615" y="4925"/>
                    </a:cubicBezTo>
                    <a:cubicBezTo>
                      <a:pt x="2721" y="4925"/>
                      <a:pt x="2828" y="4918"/>
                      <a:pt x="2935" y="4904"/>
                    </a:cubicBezTo>
                    <a:cubicBezTo>
                      <a:pt x="4437" y="4704"/>
                      <a:pt x="4603" y="3536"/>
                      <a:pt x="4603" y="3536"/>
                    </a:cubicBez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6" name="Google Shape;3006;p85"/>
              <p:cNvSpPr/>
              <p:nvPr/>
            </p:nvSpPr>
            <p:spPr>
              <a:xfrm>
                <a:off x="2916719" y="1873459"/>
                <a:ext cx="89679" cy="49233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454" extrusionOk="0">
                    <a:moveTo>
                      <a:pt x="0" y="1"/>
                    </a:moveTo>
                    <a:cubicBezTo>
                      <a:pt x="0" y="1"/>
                      <a:pt x="100" y="535"/>
                      <a:pt x="133" y="1335"/>
                    </a:cubicBezTo>
                    <a:cubicBezTo>
                      <a:pt x="864" y="1853"/>
                      <a:pt x="1816" y="2453"/>
                      <a:pt x="2636" y="2453"/>
                    </a:cubicBezTo>
                    <a:cubicBezTo>
                      <a:pt x="2715" y="2453"/>
                      <a:pt x="2793" y="2448"/>
                      <a:pt x="2869" y="2436"/>
                    </a:cubicBezTo>
                    <a:cubicBezTo>
                      <a:pt x="3636" y="2369"/>
                      <a:pt x="4136" y="1936"/>
                      <a:pt x="4470" y="1502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7" name="Google Shape;3007;p85"/>
              <p:cNvSpPr/>
              <p:nvPr/>
            </p:nvSpPr>
            <p:spPr>
              <a:xfrm>
                <a:off x="2677794" y="1608695"/>
                <a:ext cx="167321" cy="159276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7939" extrusionOk="0">
                    <a:moveTo>
                      <a:pt x="4097" y="0"/>
                    </a:moveTo>
                    <a:cubicBezTo>
                      <a:pt x="1898" y="0"/>
                      <a:pt x="508" y="1991"/>
                      <a:pt x="234" y="3424"/>
                    </a:cubicBezTo>
                    <a:cubicBezTo>
                      <a:pt x="1" y="4959"/>
                      <a:pt x="901" y="6927"/>
                      <a:pt x="2536" y="7627"/>
                    </a:cubicBezTo>
                    <a:cubicBezTo>
                      <a:pt x="2987" y="7826"/>
                      <a:pt x="3496" y="7939"/>
                      <a:pt x="4020" y="7939"/>
                    </a:cubicBezTo>
                    <a:cubicBezTo>
                      <a:pt x="5434" y="7939"/>
                      <a:pt x="6952" y="7116"/>
                      <a:pt x="7706" y="4925"/>
                    </a:cubicBezTo>
                    <a:cubicBezTo>
                      <a:pt x="8340" y="3224"/>
                      <a:pt x="7339" y="456"/>
                      <a:pt x="4737" y="55"/>
                    </a:cubicBezTo>
                    <a:cubicBezTo>
                      <a:pt x="4517" y="18"/>
                      <a:pt x="4303" y="0"/>
                      <a:pt x="4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8" name="Google Shape;3008;p85"/>
              <p:cNvSpPr/>
              <p:nvPr/>
            </p:nvSpPr>
            <p:spPr>
              <a:xfrm>
                <a:off x="2681807" y="1688102"/>
                <a:ext cx="153940" cy="72947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3636" fill="none" extrusionOk="0">
                    <a:moveTo>
                      <a:pt x="1" y="400"/>
                    </a:moveTo>
                    <a:cubicBezTo>
                      <a:pt x="1" y="400"/>
                      <a:pt x="2236" y="2602"/>
                      <a:pt x="7673" y="0"/>
                    </a:cubicBezTo>
                    <a:cubicBezTo>
                      <a:pt x="7673" y="0"/>
                      <a:pt x="5538" y="3636"/>
                      <a:pt x="901" y="26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9" name="Google Shape;3009;p85"/>
              <p:cNvSpPr/>
              <p:nvPr/>
            </p:nvSpPr>
            <p:spPr>
              <a:xfrm>
                <a:off x="2758767" y="1607792"/>
                <a:ext cx="40185" cy="99731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971" fill="none" extrusionOk="0">
                    <a:moveTo>
                      <a:pt x="1" y="0"/>
                    </a:moveTo>
                    <a:cubicBezTo>
                      <a:pt x="1" y="0"/>
                      <a:pt x="2002" y="2002"/>
                      <a:pt x="1135" y="4970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0" name="Google Shape;3010;p85"/>
              <p:cNvSpPr/>
              <p:nvPr/>
            </p:nvSpPr>
            <p:spPr>
              <a:xfrm>
                <a:off x="2731341" y="1614473"/>
                <a:ext cx="50196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4805" fill="none" extrusionOk="0">
                    <a:moveTo>
                      <a:pt x="0" y="1"/>
                    </a:moveTo>
                    <a:cubicBezTo>
                      <a:pt x="0" y="1"/>
                      <a:pt x="2502" y="1935"/>
                      <a:pt x="2035" y="4804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1" name="Google Shape;3011;p85"/>
              <p:cNvSpPr/>
              <p:nvPr/>
            </p:nvSpPr>
            <p:spPr>
              <a:xfrm>
                <a:off x="2796925" y="1562270"/>
                <a:ext cx="291127" cy="266390"/>
              </a:xfrm>
              <a:custGeom>
                <a:avLst/>
                <a:gdLst/>
                <a:ahLst/>
                <a:cxnLst/>
                <a:rect l="l" t="t" r="r" b="b"/>
                <a:pathLst>
                  <a:path w="14511" h="13278" extrusionOk="0">
                    <a:moveTo>
                      <a:pt x="9912" y="1"/>
                    </a:moveTo>
                    <a:cubicBezTo>
                      <a:pt x="9070" y="1"/>
                      <a:pt x="7988" y="807"/>
                      <a:pt x="7172" y="1569"/>
                    </a:cubicBezTo>
                    <a:cubicBezTo>
                      <a:pt x="6171" y="2469"/>
                      <a:pt x="3769" y="3937"/>
                      <a:pt x="2402" y="4704"/>
                    </a:cubicBezTo>
                    <a:cubicBezTo>
                      <a:pt x="1001" y="5438"/>
                      <a:pt x="601" y="5938"/>
                      <a:pt x="300" y="6706"/>
                    </a:cubicBezTo>
                    <a:cubicBezTo>
                      <a:pt x="0" y="7440"/>
                      <a:pt x="2769" y="13277"/>
                      <a:pt x="2769" y="13277"/>
                    </a:cubicBezTo>
                    <a:lnTo>
                      <a:pt x="12309" y="8140"/>
                    </a:lnTo>
                    <a:cubicBezTo>
                      <a:pt x="13677" y="6539"/>
                      <a:pt x="14510" y="5105"/>
                      <a:pt x="13643" y="3937"/>
                    </a:cubicBezTo>
                    <a:cubicBezTo>
                      <a:pt x="13254" y="3392"/>
                      <a:pt x="12582" y="3247"/>
                      <a:pt x="11975" y="3247"/>
                    </a:cubicBezTo>
                    <a:cubicBezTo>
                      <a:pt x="11282" y="3247"/>
                      <a:pt x="10674" y="3437"/>
                      <a:pt x="10674" y="3437"/>
                    </a:cubicBezTo>
                    <a:cubicBezTo>
                      <a:pt x="11241" y="2202"/>
                      <a:pt x="11308" y="635"/>
                      <a:pt x="10441" y="134"/>
                    </a:cubicBezTo>
                    <a:cubicBezTo>
                      <a:pt x="10281" y="42"/>
                      <a:pt x="10103" y="1"/>
                      <a:pt x="9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2" name="Google Shape;3012;p85"/>
              <p:cNvSpPr/>
              <p:nvPr/>
            </p:nvSpPr>
            <p:spPr>
              <a:xfrm>
                <a:off x="2832396" y="1631024"/>
                <a:ext cx="245625" cy="250882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2505" extrusionOk="0">
                    <a:moveTo>
                      <a:pt x="5999" y="0"/>
                    </a:moveTo>
                    <a:cubicBezTo>
                      <a:pt x="5628" y="0"/>
                      <a:pt x="5241" y="36"/>
                      <a:pt x="4837" y="110"/>
                    </a:cubicBezTo>
                    <a:cubicBezTo>
                      <a:pt x="0" y="1010"/>
                      <a:pt x="0" y="5447"/>
                      <a:pt x="801" y="8149"/>
                    </a:cubicBezTo>
                    <a:cubicBezTo>
                      <a:pt x="1454" y="10644"/>
                      <a:pt x="3722" y="12505"/>
                      <a:pt x="6472" y="12505"/>
                    </a:cubicBezTo>
                    <a:cubicBezTo>
                      <a:pt x="6810" y="12505"/>
                      <a:pt x="7155" y="12477"/>
                      <a:pt x="7505" y="12419"/>
                    </a:cubicBezTo>
                    <a:cubicBezTo>
                      <a:pt x="10708" y="11851"/>
                      <a:pt x="12242" y="8249"/>
                      <a:pt x="11508" y="5080"/>
                    </a:cubicBezTo>
                    <a:cubicBezTo>
                      <a:pt x="10826" y="2263"/>
                      <a:pt x="8959" y="0"/>
                      <a:pt x="5999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3" name="Google Shape;3013;p85"/>
              <p:cNvSpPr/>
              <p:nvPr/>
            </p:nvSpPr>
            <p:spPr>
              <a:xfrm>
                <a:off x="2978952" y="1710171"/>
                <a:ext cx="42171" cy="81012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038" fill="none" extrusionOk="0">
                    <a:moveTo>
                      <a:pt x="0" y="1"/>
                    </a:moveTo>
                    <a:cubicBezTo>
                      <a:pt x="0" y="1"/>
                      <a:pt x="0" y="1368"/>
                      <a:pt x="501" y="2469"/>
                    </a:cubicBezTo>
                    <a:cubicBezTo>
                      <a:pt x="501" y="2469"/>
                      <a:pt x="1668" y="2036"/>
                      <a:pt x="1868" y="2202"/>
                    </a:cubicBezTo>
                    <a:cubicBezTo>
                      <a:pt x="2102" y="2336"/>
                      <a:pt x="1535" y="3570"/>
                      <a:pt x="1101" y="4037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4" name="Google Shape;3014;p85"/>
              <p:cNvSpPr/>
              <p:nvPr/>
            </p:nvSpPr>
            <p:spPr>
              <a:xfrm>
                <a:off x="2946832" y="1805207"/>
                <a:ext cx="56897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269" fill="none" extrusionOk="0">
                    <a:moveTo>
                      <a:pt x="2835" y="468"/>
                    </a:moveTo>
                    <a:cubicBezTo>
                      <a:pt x="2835" y="468"/>
                      <a:pt x="1168" y="1268"/>
                      <a:pt x="0" y="1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5" name="Google Shape;3015;p85"/>
              <p:cNvSpPr/>
              <p:nvPr/>
            </p:nvSpPr>
            <p:spPr>
              <a:xfrm>
                <a:off x="2925406" y="1734206"/>
                <a:ext cx="16752" cy="2106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0" extrusionOk="0">
                    <a:moveTo>
                      <a:pt x="378" y="0"/>
                    </a:moveTo>
                    <a:cubicBezTo>
                      <a:pt x="363" y="0"/>
                      <a:pt x="349" y="1"/>
                      <a:pt x="334" y="4"/>
                    </a:cubicBezTo>
                    <a:cubicBezTo>
                      <a:pt x="101" y="37"/>
                      <a:pt x="1" y="337"/>
                      <a:pt x="34" y="604"/>
                    </a:cubicBezTo>
                    <a:cubicBezTo>
                      <a:pt x="63" y="840"/>
                      <a:pt x="223" y="1049"/>
                      <a:pt x="420" y="1049"/>
                    </a:cubicBezTo>
                    <a:cubicBezTo>
                      <a:pt x="447" y="1049"/>
                      <a:pt x="474" y="1046"/>
                      <a:pt x="501" y="1038"/>
                    </a:cubicBezTo>
                    <a:cubicBezTo>
                      <a:pt x="701" y="1004"/>
                      <a:pt x="835" y="771"/>
                      <a:pt x="768" y="471"/>
                    </a:cubicBezTo>
                    <a:cubicBezTo>
                      <a:pt x="737" y="192"/>
                      <a:pt x="563" y="0"/>
                      <a:pt x="378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6" name="Google Shape;3016;p85"/>
              <p:cNvSpPr/>
              <p:nvPr/>
            </p:nvSpPr>
            <p:spPr>
              <a:xfrm>
                <a:off x="2933431" y="1724897"/>
                <a:ext cx="15428" cy="1809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902" fill="none" extrusionOk="0">
                    <a:moveTo>
                      <a:pt x="768" y="1"/>
                    </a:moveTo>
                    <a:cubicBezTo>
                      <a:pt x="768" y="1"/>
                      <a:pt x="535" y="668"/>
                      <a:pt x="1" y="901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7" name="Google Shape;3017;p85"/>
              <p:cNvSpPr/>
              <p:nvPr/>
            </p:nvSpPr>
            <p:spPr>
              <a:xfrm>
                <a:off x="2999697" y="1723492"/>
                <a:ext cx="17414" cy="2090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042" extrusionOk="0">
                    <a:moveTo>
                      <a:pt x="411" y="0"/>
                    </a:moveTo>
                    <a:cubicBezTo>
                      <a:pt x="397" y="0"/>
                      <a:pt x="382" y="2"/>
                      <a:pt x="367" y="4"/>
                    </a:cubicBezTo>
                    <a:cubicBezTo>
                      <a:pt x="134" y="37"/>
                      <a:pt x="0" y="304"/>
                      <a:pt x="67" y="571"/>
                    </a:cubicBezTo>
                    <a:cubicBezTo>
                      <a:pt x="129" y="849"/>
                      <a:pt x="305" y="1042"/>
                      <a:pt x="490" y="1042"/>
                    </a:cubicBezTo>
                    <a:cubicBezTo>
                      <a:pt x="505" y="1042"/>
                      <a:pt x="519" y="1040"/>
                      <a:pt x="534" y="1038"/>
                    </a:cubicBezTo>
                    <a:cubicBezTo>
                      <a:pt x="734" y="1005"/>
                      <a:pt x="868" y="738"/>
                      <a:pt x="834" y="471"/>
                    </a:cubicBezTo>
                    <a:cubicBezTo>
                      <a:pt x="803" y="193"/>
                      <a:pt x="600" y="0"/>
                      <a:pt x="411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8" name="Google Shape;3018;p85"/>
              <p:cNvSpPr/>
              <p:nvPr/>
            </p:nvSpPr>
            <p:spPr>
              <a:xfrm>
                <a:off x="3009066" y="1714183"/>
                <a:ext cx="14746" cy="1743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869" fill="none" extrusionOk="0">
                    <a:moveTo>
                      <a:pt x="734" y="1"/>
                    </a:moveTo>
                    <a:cubicBezTo>
                      <a:pt x="734" y="1"/>
                      <a:pt x="534" y="668"/>
                      <a:pt x="0" y="868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9" name="Google Shape;3019;p85"/>
              <p:cNvSpPr/>
              <p:nvPr/>
            </p:nvSpPr>
            <p:spPr>
              <a:xfrm>
                <a:off x="2890698" y="1674780"/>
                <a:ext cx="52122" cy="3892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940" extrusionOk="0">
                    <a:moveTo>
                      <a:pt x="1818" y="0"/>
                    </a:moveTo>
                    <a:cubicBezTo>
                      <a:pt x="920" y="0"/>
                      <a:pt x="0" y="1008"/>
                      <a:pt x="396" y="1932"/>
                    </a:cubicBezTo>
                    <a:cubicBezTo>
                      <a:pt x="402" y="1937"/>
                      <a:pt x="408" y="1940"/>
                      <a:pt x="414" y="1940"/>
                    </a:cubicBezTo>
                    <a:cubicBezTo>
                      <a:pt x="484" y="1940"/>
                      <a:pt x="597" y="1629"/>
                      <a:pt x="597" y="1598"/>
                    </a:cubicBezTo>
                    <a:cubicBezTo>
                      <a:pt x="763" y="1298"/>
                      <a:pt x="963" y="1064"/>
                      <a:pt x="1230" y="831"/>
                    </a:cubicBezTo>
                    <a:cubicBezTo>
                      <a:pt x="1430" y="664"/>
                      <a:pt x="1731" y="497"/>
                      <a:pt x="1964" y="431"/>
                    </a:cubicBezTo>
                    <a:cubicBezTo>
                      <a:pt x="2098" y="397"/>
                      <a:pt x="2264" y="330"/>
                      <a:pt x="2398" y="297"/>
                    </a:cubicBezTo>
                    <a:cubicBezTo>
                      <a:pt x="2398" y="297"/>
                      <a:pt x="2598" y="264"/>
                      <a:pt x="2498" y="230"/>
                    </a:cubicBezTo>
                    <a:cubicBezTo>
                      <a:pt x="2289" y="70"/>
                      <a:pt x="2054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0" name="Google Shape;3020;p85"/>
              <p:cNvSpPr/>
              <p:nvPr/>
            </p:nvSpPr>
            <p:spPr>
              <a:xfrm>
                <a:off x="2976465" y="1671229"/>
                <a:ext cx="35290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80" extrusionOk="0">
                    <a:moveTo>
                      <a:pt x="1192" y="0"/>
                    </a:moveTo>
                    <a:cubicBezTo>
                      <a:pt x="639" y="0"/>
                      <a:pt x="0" y="672"/>
                      <a:pt x="458" y="1275"/>
                    </a:cubicBezTo>
                    <a:cubicBezTo>
                      <a:pt x="464" y="1278"/>
                      <a:pt x="469" y="1279"/>
                      <a:pt x="475" y="1279"/>
                    </a:cubicBezTo>
                    <a:cubicBezTo>
                      <a:pt x="530" y="1279"/>
                      <a:pt x="561" y="1135"/>
                      <a:pt x="591" y="1075"/>
                    </a:cubicBezTo>
                    <a:cubicBezTo>
                      <a:pt x="725" y="908"/>
                      <a:pt x="891" y="741"/>
                      <a:pt x="1058" y="608"/>
                    </a:cubicBezTo>
                    <a:cubicBezTo>
                      <a:pt x="1225" y="474"/>
                      <a:pt x="1425" y="441"/>
                      <a:pt x="1659" y="441"/>
                    </a:cubicBezTo>
                    <a:cubicBezTo>
                      <a:pt x="1725" y="441"/>
                      <a:pt x="1759" y="441"/>
                      <a:pt x="1725" y="341"/>
                    </a:cubicBezTo>
                    <a:cubicBezTo>
                      <a:pt x="1605" y="100"/>
                      <a:pt x="1405" y="0"/>
                      <a:pt x="1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1" name="Google Shape;3021;p85"/>
              <p:cNvSpPr/>
              <p:nvPr/>
            </p:nvSpPr>
            <p:spPr>
              <a:xfrm>
                <a:off x="2800256" y="1640574"/>
                <a:ext cx="119151" cy="15729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7840" extrusionOk="0">
                    <a:moveTo>
                      <a:pt x="3670" y="1"/>
                    </a:moveTo>
                    <a:lnTo>
                      <a:pt x="3670" y="1"/>
                    </a:lnTo>
                    <a:cubicBezTo>
                      <a:pt x="3136" y="334"/>
                      <a:pt x="2636" y="601"/>
                      <a:pt x="2269" y="835"/>
                    </a:cubicBezTo>
                    <a:cubicBezTo>
                      <a:pt x="902" y="1602"/>
                      <a:pt x="468" y="2102"/>
                      <a:pt x="168" y="2836"/>
                    </a:cubicBezTo>
                    <a:cubicBezTo>
                      <a:pt x="1" y="3336"/>
                      <a:pt x="1135" y="6038"/>
                      <a:pt x="1936" y="7840"/>
                    </a:cubicBezTo>
                    <a:cubicBezTo>
                      <a:pt x="5938" y="4771"/>
                      <a:pt x="3670" y="1"/>
                      <a:pt x="3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2" name="Google Shape;3022;p85"/>
              <p:cNvSpPr/>
              <p:nvPr/>
            </p:nvSpPr>
            <p:spPr>
              <a:xfrm>
                <a:off x="2802262" y="1700802"/>
                <a:ext cx="81674" cy="50216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503" fill="none" extrusionOk="0">
                    <a:moveTo>
                      <a:pt x="3804" y="2202"/>
                    </a:moveTo>
                    <a:cubicBezTo>
                      <a:pt x="3804" y="2202"/>
                      <a:pt x="1702" y="2503"/>
                      <a:pt x="1" y="1"/>
                    </a:cubicBezTo>
                    <a:cubicBezTo>
                      <a:pt x="1" y="1"/>
                      <a:pt x="1569" y="1335"/>
                      <a:pt x="4071" y="12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3" name="Google Shape;3023;p85"/>
              <p:cNvSpPr/>
              <p:nvPr/>
            </p:nvSpPr>
            <p:spPr>
              <a:xfrm>
                <a:off x="2779953" y="1754228"/>
                <a:ext cx="88596" cy="8354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4164" extrusionOk="0">
                    <a:moveTo>
                      <a:pt x="1850" y="0"/>
                    </a:moveTo>
                    <a:cubicBezTo>
                      <a:pt x="1623" y="0"/>
                      <a:pt x="1384" y="85"/>
                      <a:pt x="1146" y="307"/>
                    </a:cubicBezTo>
                    <a:cubicBezTo>
                      <a:pt x="1" y="1325"/>
                      <a:pt x="1374" y="4163"/>
                      <a:pt x="4021" y="4163"/>
                    </a:cubicBezTo>
                    <a:cubicBezTo>
                      <a:pt x="4150" y="4163"/>
                      <a:pt x="4281" y="4157"/>
                      <a:pt x="4415" y="4143"/>
                    </a:cubicBezTo>
                    <a:lnTo>
                      <a:pt x="3181" y="874"/>
                    </a:lnTo>
                    <a:cubicBezTo>
                      <a:pt x="3181" y="874"/>
                      <a:pt x="2580" y="0"/>
                      <a:pt x="1850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4" name="Google Shape;3024;p85"/>
              <p:cNvSpPr/>
              <p:nvPr/>
            </p:nvSpPr>
            <p:spPr>
              <a:xfrm>
                <a:off x="2802944" y="1781794"/>
                <a:ext cx="65604" cy="55994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791" extrusionOk="0">
                    <a:moveTo>
                      <a:pt x="1491" y="0"/>
                    </a:moveTo>
                    <a:cubicBezTo>
                      <a:pt x="837" y="0"/>
                      <a:pt x="116" y="243"/>
                      <a:pt x="0" y="1234"/>
                    </a:cubicBezTo>
                    <a:cubicBezTo>
                      <a:pt x="547" y="2054"/>
                      <a:pt x="1508" y="2791"/>
                      <a:pt x="2858" y="2791"/>
                    </a:cubicBezTo>
                    <a:cubicBezTo>
                      <a:pt x="2991" y="2791"/>
                      <a:pt x="3128" y="2784"/>
                      <a:pt x="3269" y="2769"/>
                    </a:cubicBezTo>
                    <a:lnTo>
                      <a:pt x="2269" y="100"/>
                    </a:lnTo>
                    <a:cubicBezTo>
                      <a:pt x="2063" y="49"/>
                      <a:pt x="1784" y="0"/>
                      <a:pt x="1491" y="0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025" name="Google Shape;3025;p85"/>
            <p:cNvSpPr/>
            <p:nvPr/>
          </p:nvSpPr>
          <p:spPr>
            <a:xfrm>
              <a:off x="1347384" y="3537379"/>
              <a:ext cx="1445543" cy="724136"/>
            </a:xfrm>
            <a:custGeom>
              <a:avLst/>
              <a:gdLst/>
              <a:ahLst/>
              <a:cxnLst/>
              <a:rect l="l" t="t" r="r" b="b"/>
              <a:pathLst>
                <a:path w="72052" h="36094" extrusionOk="0">
                  <a:moveTo>
                    <a:pt x="0" y="1"/>
                  </a:moveTo>
                  <a:lnTo>
                    <a:pt x="0" y="31423"/>
                  </a:lnTo>
                  <a:cubicBezTo>
                    <a:pt x="0" y="34025"/>
                    <a:pt x="16145" y="36093"/>
                    <a:pt x="36026" y="36093"/>
                  </a:cubicBezTo>
                  <a:cubicBezTo>
                    <a:pt x="55907" y="36093"/>
                    <a:pt x="72052" y="34025"/>
                    <a:pt x="72052" y="31423"/>
                  </a:cubicBezTo>
                  <a:lnTo>
                    <a:pt x="72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85"/>
            <p:cNvSpPr/>
            <p:nvPr/>
          </p:nvSpPr>
          <p:spPr>
            <a:xfrm>
              <a:off x="1347384" y="3443687"/>
              <a:ext cx="1445543" cy="187404"/>
            </a:xfrm>
            <a:custGeom>
              <a:avLst/>
              <a:gdLst/>
              <a:ahLst/>
              <a:cxnLst/>
              <a:rect l="l" t="t" r="r" b="b"/>
              <a:pathLst>
                <a:path w="72052" h="9341" extrusionOk="0">
                  <a:moveTo>
                    <a:pt x="36026" y="1"/>
                  </a:moveTo>
                  <a:cubicBezTo>
                    <a:pt x="16145" y="1"/>
                    <a:pt x="0" y="2069"/>
                    <a:pt x="0" y="4671"/>
                  </a:cubicBezTo>
                  <a:cubicBezTo>
                    <a:pt x="0" y="7239"/>
                    <a:pt x="16145" y="9341"/>
                    <a:pt x="36026" y="9341"/>
                  </a:cubicBezTo>
                  <a:cubicBezTo>
                    <a:pt x="55907" y="9341"/>
                    <a:pt x="72052" y="7239"/>
                    <a:pt x="72052" y="4671"/>
                  </a:cubicBezTo>
                  <a:cubicBezTo>
                    <a:pt x="72052" y="2069"/>
                    <a:pt x="55907" y="1"/>
                    <a:pt x="36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85"/>
            <p:cNvSpPr/>
            <p:nvPr/>
          </p:nvSpPr>
          <p:spPr>
            <a:xfrm>
              <a:off x="692203" y="1292787"/>
              <a:ext cx="490568" cy="229936"/>
            </a:xfrm>
            <a:custGeom>
              <a:avLst/>
              <a:gdLst/>
              <a:ahLst/>
              <a:cxnLst/>
              <a:rect l="l" t="t" r="r" b="b"/>
              <a:pathLst>
                <a:path w="24452" h="11461" extrusionOk="0">
                  <a:moveTo>
                    <a:pt x="21516" y="1"/>
                  </a:moveTo>
                  <a:cubicBezTo>
                    <a:pt x="20749" y="1135"/>
                    <a:pt x="19281" y="468"/>
                    <a:pt x="12576" y="1835"/>
                  </a:cubicBezTo>
                  <a:cubicBezTo>
                    <a:pt x="5905" y="3270"/>
                    <a:pt x="1" y="8874"/>
                    <a:pt x="1" y="8874"/>
                  </a:cubicBezTo>
                  <a:cubicBezTo>
                    <a:pt x="1049" y="8463"/>
                    <a:pt x="2373" y="8296"/>
                    <a:pt x="3842" y="8296"/>
                  </a:cubicBezTo>
                  <a:cubicBezTo>
                    <a:pt x="9526" y="8296"/>
                    <a:pt x="17383" y="10785"/>
                    <a:pt x="19848" y="11209"/>
                  </a:cubicBezTo>
                  <a:cubicBezTo>
                    <a:pt x="20893" y="11398"/>
                    <a:pt x="21753" y="11461"/>
                    <a:pt x="22435" y="11461"/>
                  </a:cubicBezTo>
                  <a:cubicBezTo>
                    <a:pt x="23799" y="11461"/>
                    <a:pt x="24452" y="11209"/>
                    <a:pt x="24452" y="11209"/>
                  </a:cubicBezTo>
                  <a:cubicBezTo>
                    <a:pt x="23684" y="5838"/>
                    <a:pt x="21516" y="1"/>
                    <a:pt x="2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85"/>
            <p:cNvSpPr/>
            <p:nvPr/>
          </p:nvSpPr>
          <p:spPr>
            <a:xfrm>
              <a:off x="1059608" y="1292787"/>
              <a:ext cx="123164" cy="224881"/>
            </a:xfrm>
            <a:custGeom>
              <a:avLst/>
              <a:gdLst/>
              <a:ahLst/>
              <a:cxnLst/>
              <a:rect l="l" t="t" r="r" b="b"/>
              <a:pathLst>
                <a:path w="6139" h="11209" extrusionOk="0">
                  <a:moveTo>
                    <a:pt x="3203" y="1"/>
                  </a:moveTo>
                  <a:cubicBezTo>
                    <a:pt x="2703" y="668"/>
                    <a:pt x="2002" y="701"/>
                    <a:pt x="1" y="935"/>
                  </a:cubicBezTo>
                  <a:lnTo>
                    <a:pt x="2369" y="9474"/>
                  </a:lnTo>
                  <a:cubicBezTo>
                    <a:pt x="2403" y="10175"/>
                    <a:pt x="5471" y="10041"/>
                    <a:pt x="6139" y="11209"/>
                  </a:cubicBezTo>
                  <a:cubicBezTo>
                    <a:pt x="5371" y="5838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AA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85"/>
            <p:cNvSpPr/>
            <p:nvPr/>
          </p:nvSpPr>
          <p:spPr>
            <a:xfrm>
              <a:off x="1034189" y="1134694"/>
              <a:ext cx="370775" cy="347623"/>
            </a:xfrm>
            <a:custGeom>
              <a:avLst/>
              <a:gdLst/>
              <a:ahLst/>
              <a:cxnLst/>
              <a:rect l="l" t="t" r="r" b="b"/>
              <a:pathLst>
                <a:path w="18481" h="17327" extrusionOk="0">
                  <a:moveTo>
                    <a:pt x="12823" y="0"/>
                  </a:moveTo>
                  <a:cubicBezTo>
                    <a:pt x="11663" y="0"/>
                    <a:pt x="10358" y="75"/>
                    <a:pt x="8940" y="275"/>
                  </a:cubicBezTo>
                  <a:cubicBezTo>
                    <a:pt x="3269" y="1109"/>
                    <a:pt x="0" y="3611"/>
                    <a:pt x="0" y="3945"/>
                  </a:cubicBezTo>
                  <a:cubicBezTo>
                    <a:pt x="0" y="4278"/>
                    <a:pt x="3469" y="17187"/>
                    <a:pt x="3603" y="17321"/>
                  </a:cubicBezTo>
                  <a:cubicBezTo>
                    <a:pt x="3608" y="17325"/>
                    <a:pt x="3613" y="17326"/>
                    <a:pt x="3619" y="17326"/>
                  </a:cubicBezTo>
                  <a:cubicBezTo>
                    <a:pt x="3750" y="17326"/>
                    <a:pt x="4094" y="16358"/>
                    <a:pt x="7196" y="16358"/>
                  </a:cubicBezTo>
                  <a:cubicBezTo>
                    <a:pt x="7495" y="16358"/>
                    <a:pt x="7820" y="16367"/>
                    <a:pt x="8173" y="16387"/>
                  </a:cubicBezTo>
                  <a:cubicBezTo>
                    <a:pt x="10800" y="16550"/>
                    <a:pt x="12846" y="16603"/>
                    <a:pt x="14397" y="16603"/>
                  </a:cubicBezTo>
                  <a:cubicBezTo>
                    <a:pt x="17277" y="16603"/>
                    <a:pt x="18447" y="16420"/>
                    <a:pt x="18447" y="16420"/>
                  </a:cubicBezTo>
                  <a:lnTo>
                    <a:pt x="18447" y="676"/>
                  </a:lnTo>
                  <a:lnTo>
                    <a:pt x="18480" y="676"/>
                  </a:lnTo>
                  <a:cubicBezTo>
                    <a:pt x="18480" y="676"/>
                    <a:pt x="16304" y="0"/>
                    <a:pt x="12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85"/>
            <p:cNvSpPr/>
            <p:nvPr/>
          </p:nvSpPr>
          <p:spPr>
            <a:xfrm>
              <a:off x="1715531" y="2777813"/>
              <a:ext cx="240870" cy="784845"/>
            </a:xfrm>
            <a:custGeom>
              <a:avLst/>
              <a:gdLst/>
              <a:ahLst/>
              <a:cxnLst/>
              <a:rect l="l" t="t" r="r" b="b"/>
              <a:pathLst>
                <a:path w="12006" h="39120" extrusionOk="0">
                  <a:moveTo>
                    <a:pt x="3666" y="0"/>
                  </a:moveTo>
                  <a:lnTo>
                    <a:pt x="3666" y="67"/>
                  </a:lnTo>
                  <a:lnTo>
                    <a:pt x="3669" y="67"/>
                  </a:lnTo>
                  <a:cubicBezTo>
                    <a:pt x="3667" y="23"/>
                    <a:pt x="3666" y="0"/>
                    <a:pt x="3666" y="0"/>
                  </a:cubicBezTo>
                  <a:close/>
                  <a:moveTo>
                    <a:pt x="3669" y="67"/>
                  </a:moveTo>
                  <a:lnTo>
                    <a:pt x="3669" y="67"/>
                  </a:lnTo>
                  <a:cubicBezTo>
                    <a:pt x="3735" y="1624"/>
                    <a:pt x="4934" y="29920"/>
                    <a:pt x="4934" y="31023"/>
                  </a:cubicBezTo>
                  <a:cubicBezTo>
                    <a:pt x="4934" y="32157"/>
                    <a:pt x="2999" y="37194"/>
                    <a:pt x="2999" y="37194"/>
                  </a:cubicBezTo>
                  <a:cubicBezTo>
                    <a:pt x="2999" y="37194"/>
                    <a:pt x="1164" y="37861"/>
                    <a:pt x="430" y="38595"/>
                  </a:cubicBezTo>
                  <a:cubicBezTo>
                    <a:pt x="0" y="39025"/>
                    <a:pt x="556" y="39120"/>
                    <a:pt x="1446" y="39120"/>
                  </a:cubicBezTo>
                  <a:cubicBezTo>
                    <a:pt x="2142" y="39120"/>
                    <a:pt x="3042" y="39062"/>
                    <a:pt x="3833" y="39062"/>
                  </a:cubicBezTo>
                  <a:cubicBezTo>
                    <a:pt x="4433" y="39062"/>
                    <a:pt x="4997" y="39073"/>
                    <a:pt x="5495" y="39073"/>
                  </a:cubicBezTo>
                  <a:cubicBezTo>
                    <a:pt x="6490" y="39073"/>
                    <a:pt x="7224" y="39028"/>
                    <a:pt x="7469" y="38761"/>
                  </a:cubicBezTo>
                  <a:cubicBezTo>
                    <a:pt x="7836" y="38395"/>
                    <a:pt x="7602" y="37160"/>
                    <a:pt x="7802" y="36426"/>
                  </a:cubicBezTo>
                  <a:cubicBezTo>
                    <a:pt x="8003" y="35693"/>
                    <a:pt x="9103" y="35025"/>
                    <a:pt x="9137" y="34258"/>
                  </a:cubicBezTo>
                  <a:cubicBezTo>
                    <a:pt x="9170" y="33491"/>
                    <a:pt x="8269" y="31323"/>
                    <a:pt x="8203" y="30656"/>
                  </a:cubicBezTo>
                  <a:cubicBezTo>
                    <a:pt x="8169" y="29922"/>
                    <a:pt x="12005" y="67"/>
                    <a:pt x="12005" y="67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85"/>
            <p:cNvSpPr/>
            <p:nvPr/>
          </p:nvSpPr>
          <p:spPr>
            <a:xfrm>
              <a:off x="1875409" y="3475145"/>
              <a:ext cx="19421" cy="80330"/>
            </a:xfrm>
            <a:custGeom>
              <a:avLst/>
              <a:gdLst/>
              <a:ahLst/>
              <a:cxnLst/>
              <a:rect l="l" t="t" r="r" b="b"/>
              <a:pathLst>
                <a:path w="968" h="4004" extrusionOk="0">
                  <a:moveTo>
                    <a:pt x="968" y="1"/>
                  </a:moveTo>
                  <a:lnTo>
                    <a:pt x="0" y="501"/>
                  </a:lnTo>
                  <a:lnTo>
                    <a:pt x="0" y="4003"/>
                  </a:lnTo>
                  <a:lnTo>
                    <a:pt x="567" y="400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85"/>
            <p:cNvSpPr/>
            <p:nvPr/>
          </p:nvSpPr>
          <p:spPr>
            <a:xfrm>
              <a:off x="1715692" y="3408217"/>
              <a:ext cx="183833" cy="153839"/>
            </a:xfrm>
            <a:custGeom>
              <a:avLst/>
              <a:gdLst/>
              <a:ahLst/>
              <a:cxnLst/>
              <a:rect l="l" t="t" r="r" b="b"/>
              <a:pathLst>
                <a:path w="9163" h="7668" extrusionOk="0">
                  <a:moveTo>
                    <a:pt x="8428" y="1"/>
                  </a:moveTo>
                  <a:cubicBezTo>
                    <a:pt x="8161" y="168"/>
                    <a:pt x="7961" y="501"/>
                    <a:pt x="7928" y="1135"/>
                  </a:cubicBezTo>
                  <a:cubicBezTo>
                    <a:pt x="7828" y="2636"/>
                    <a:pt x="7461" y="5605"/>
                    <a:pt x="7127" y="5938"/>
                  </a:cubicBezTo>
                  <a:cubicBezTo>
                    <a:pt x="7127" y="5938"/>
                    <a:pt x="6878" y="5600"/>
                    <a:pt x="5312" y="5600"/>
                  </a:cubicBezTo>
                  <a:cubicBezTo>
                    <a:pt x="4735" y="5600"/>
                    <a:pt x="3979" y="5646"/>
                    <a:pt x="2991" y="5772"/>
                  </a:cubicBezTo>
                  <a:cubicBezTo>
                    <a:pt x="2991" y="5772"/>
                    <a:pt x="1156" y="6439"/>
                    <a:pt x="422" y="7173"/>
                  </a:cubicBezTo>
                  <a:cubicBezTo>
                    <a:pt x="0" y="7576"/>
                    <a:pt x="527" y="7667"/>
                    <a:pt x="1386" y="7667"/>
                  </a:cubicBezTo>
                  <a:cubicBezTo>
                    <a:pt x="2089" y="7667"/>
                    <a:pt x="3014" y="7606"/>
                    <a:pt x="3825" y="7606"/>
                  </a:cubicBezTo>
                  <a:cubicBezTo>
                    <a:pt x="4305" y="7606"/>
                    <a:pt x="4762" y="7611"/>
                    <a:pt x="5180" y="7611"/>
                  </a:cubicBezTo>
                  <a:cubicBezTo>
                    <a:pt x="6331" y="7611"/>
                    <a:pt x="7192" y="7575"/>
                    <a:pt x="7461" y="7306"/>
                  </a:cubicBezTo>
                  <a:cubicBezTo>
                    <a:pt x="7828" y="6939"/>
                    <a:pt x="7594" y="5672"/>
                    <a:pt x="7794" y="4971"/>
                  </a:cubicBezTo>
                  <a:cubicBezTo>
                    <a:pt x="7995" y="4204"/>
                    <a:pt x="9095" y="3570"/>
                    <a:pt x="9129" y="2803"/>
                  </a:cubicBezTo>
                  <a:cubicBezTo>
                    <a:pt x="9162" y="2269"/>
                    <a:pt x="8662" y="968"/>
                    <a:pt x="842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85"/>
            <p:cNvSpPr/>
            <p:nvPr/>
          </p:nvSpPr>
          <p:spPr>
            <a:xfrm>
              <a:off x="2088894" y="2777151"/>
              <a:ext cx="435677" cy="766287"/>
            </a:xfrm>
            <a:custGeom>
              <a:avLst/>
              <a:gdLst/>
              <a:ahLst/>
              <a:cxnLst/>
              <a:rect l="l" t="t" r="r" b="b"/>
              <a:pathLst>
                <a:path w="21716" h="38195" extrusionOk="0">
                  <a:moveTo>
                    <a:pt x="0" y="0"/>
                  </a:moveTo>
                  <a:lnTo>
                    <a:pt x="9774" y="29088"/>
                  </a:lnTo>
                  <a:cubicBezTo>
                    <a:pt x="9774" y="29088"/>
                    <a:pt x="9273" y="31056"/>
                    <a:pt x="8940" y="32290"/>
                  </a:cubicBezTo>
                  <a:cubicBezTo>
                    <a:pt x="8673" y="33557"/>
                    <a:pt x="9173" y="34124"/>
                    <a:pt x="10241" y="34391"/>
                  </a:cubicBezTo>
                  <a:cubicBezTo>
                    <a:pt x="11342" y="34625"/>
                    <a:pt x="12542" y="36093"/>
                    <a:pt x="13009" y="36960"/>
                  </a:cubicBezTo>
                  <a:cubicBezTo>
                    <a:pt x="13443" y="37860"/>
                    <a:pt x="14377" y="38194"/>
                    <a:pt x="15044" y="38194"/>
                  </a:cubicBezTo>
                  <a:lnTo>
                    <a:pt x="19848" y="38194"/>
                  </a:lnTo>
                  <a:cubicBezTo>
                    <a:pt x="20548" y="38194"/>
                    <a:pt x="21716" y="37760"/>
                    <a:pt x="20181" y="37260"/>
                  </a:cubicBezTo>
                  <a:cubicBezTo>
                    <a:pt x="18580" y="36760"/>
                    <a:pt x="17012" y="36293"/>
                    <a:pt x="17012" y="36293"/>
                  </a:cubicBezTo>
                  <a:lnTo>
                    <a:pt x="13076" y="29621"/>
                  </a:lnTo>
                  <a:lnTo>
                    <a:pt x="8673" y="3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85"/>
            <p:cNvSpPr/>
            <p:nvPr/>
          </p:nvSpPr>
          <p:spPr>
            <a:xfrm>
              <a:off x="2262876" y="3370740"/>
              <a:ext cx="261695" cy="172698"/>
            </a:xfrm>
            <a:custGeom>
              <a:avLst/>
              <a:gdLst/>
              <a:ahLst/>
              <a:cxnLst/>
              <a:rect l="l" t="t" r="r" b="b"/>
              <a:pathLst>
                <a:path w="13044" h="8608" extrusionOk="0">
                  <a:moveTo>
                    <a:pt x="968" y="1"/>
                  </a:moveTo>
                  <a:cubicBezTo>
                    <a:pt x="835" y="668"/>
                    <a:pt x="501" y="1869"/>
                    <a:pt x="268" y="2703"/>
                  </a:cubicBezTo>
                  <a:cubicBezTo>
                    <a:pt x="1" y="3970"/>
                    <a:pt x="501" y="4537"/>
                    <a:pt x="1569" y="4804"/>
                  </a:cubicBezTo>
                  <a:cubicBezTo>
                    <a:pt x="2670" y="5038"/>
                    <a:pt x="3870" y="6506"/>
                    <a:pt x="4337" y="7373"/>
                  </a:cubicBezTo>
                  <a:cubicBezTo>
                    <a:pt x="4771" y="8273"/>
                    <a:pt x="5705" y="8607"/>
                    <a:pt x="6372" y="8607"/>
                  </a:cubicBezTo>
                  <a:lnTo>
                    <a:pt x="11176" y="8607"/>
                  </a:lnTo>
                  <a:cubicBezTo>
                    <a:pt x="11809" y="8607"/>
                    <a:pt x="13044" y="8207"/>
                    <a:pt x="11509" y="7606"/>
                  </a:cubicBezTo>
                  <a:cubicBezTo>
                    <a:pt x="9908" y="7106"/>
                    <a:pt x="8340" y="6639"/>
                    <a:pt x="8340" y="6639"/>
                  </a:cubicBezTo>
                  <a:cubicBezTo>
                    <a:pt x="8340" y="6639"/>
                    <a:pt x="8280" y="6635"/>
                    <a:pt x="8170" y="6635"/>
                  </a:cubicBezTo>
                  <a:cubicBezTo>
                    <a:pt x="7748" y="6635"/>
                    <a:pt x="6587" y="6698"/>
                    <a:pt x="5238" y="7306"/>
                  </a:cubicBezTo>
                  <a:cubicBezTo>
                    <a:pt x="5238" y="7306"/>
                    <a:pt x="4371" y="5872"/>
                    <a:pt x="3337" y="5004"/>
                  </a:cubicBezTo>
                  <a:cubicBezTo>
                    <a:pt x="2403" y="4271"/>
                    <a:pt x="2569" y="101"/>
                    <a:pt x="96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85"/>
            <p:cNvSpPr/>
            <p:nvPr/>
          </p:nvSpPr>
          <p:spPr>
            <a:xfrm>
              <a:off x="2270239" y="3455063"/>
              <a:ext cx="31478" cy="88375"/>
            </a:xfrm>
            <a:custGeom>
              <a:avLst/>
              <a:gdLst/>
              <a:ahLst/>
              <a:cxnLst/>
              <a:rect l="l" t="t" r="r" b="b"/>
              <a:pathLst>
                <a:path w="1569" h="4405" extrusionOk="0">
                  <a:moveTo>
                    <a:pt x="1" y="1"/>
                  </a:moveTo>
                  <a:lnTo>
                    <a:pt x="701" y="4404"/>
                  </a:lnTo>
                  <a:lnTo>
                    <a:pt x="1402" y="4404"/>
                  </a:lnTo>
                  <a:lnTo>
                    <a:pt x="1569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85"/>
            <p:cNvSpPr/>
            <p:nvPr/>
          </p:nvSpPr>
          <p:spPr>
            <a:xfrm>
              <a:off x="1767653" y="2173490"/>
              <a:ext cx="570196" cy="715429"/>
            </a:xfrm>
            <a:custGeom>
              <a:avLst/>
              <a:gdLst/>
              <a:ahLst/>
              <a:cxnLst/>
              <a:rect l="l" t="t" r="r" b="b"/>
              <a:pathLst>
                <a:path w="28421" h="35660" extrusionOk="0">
                  <a:moveTo>
                    <a:pt x="17680" y="1"/>
                  </a:moveTo>
                  <a:lnTo>
                    <a:pt x="10708" y="268"/>
                  </a:lnTo>
                  <a:lnTo>
                    <a:pt x="3870" y="268"/>
                  </a:lnTo>
                  <a:cubicBezTo>
                    <a:pt x="3870" y="268"/>
                    <a:pt x="1335" y="7439"/>
                    <a:pt x="868" y="11509"/>
                  </a:cubicBezTo>
                  <a:cubicBezTo>
                    <a:pt x="401" y="15612"/>
                    <a:pt x="1" y="32691"/>
                    <a:pt x="234" y="33291"/>
                  </a:cubicBezTo>
                  <a:cubicBezTo>
                    <a:pt x="501" y="33858"/>
                    <a:pt x="7006" y="35660"/>
                    <a:pt x="14411" y="35660"/>
                  </a:cubicBezTo>
                  <a:cubicBezTo>
                    <a:pt x="21850" y="35660"/>
                    <a:pt x="27320" y="31657"/>
                    <a:pt x="27887" y="31156"/>
                  </a:cubicBezTo>
                  <a:cubicBezTo>
                    <a:pt x="28421" y="30656"/>
                    <a:pt x="21049" y="9875"/>
                    <a:pt x="20549" y="8373"/>
                  </a:cubicBezTo>
                  <a:cubicBezTo>
                    <a:pt x="20048" y="6939"/>
                    <a:pt x="17680" y="1"/>
                    <a:pt x="17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85"/>
            <p:cNvSpPr/>
            <p:nvPr/>
          </p:nvSpPr>
          <p:spPr>
            <a:xfrm>
              <a:off x="1785730" y="1780667"/>
              <a:ext cx="386825" cy="475160"/>
            </a:xfrm>
            <a:custGeom>
              <a:avLst/>
              <a:gdLst/>
              <a:ahLst/>
              <a:cxnLst/>
              <a:rect l="l" t="t" r="r" b="b"/>
              <a:pathLst>
                <a:path w="19281" h="23684" extrusionOk="0">
                  <a:moveTo>
                    <a:pt x="4237" y="0"/>
                  </a:moveTo>
                  <a:cubicBezTo>
                    <a:pt x="4237" y="0"/>
                    <a:pt x="234" y="1368"/>
                    <a:pt x="134" y="2702"/>
                  </a:cubicBezTo>
                  <a:cubicBezTo>
                    <a:pt x="0" y="4036"/>
                    <a:pt x="3870" y="13543"/>
                    <a:pt x="4003" y="14511"/>
                  </a:cubicBezTo>
                  <a:cubicBezTo>
                    <a:pt x="4137" y="15411"/>
                    <a:pt x="2369" y="21749"/>
                    <a:pt x="2469" y="22216"/>
                  </a:cubicBezTo>
                  <a:cubicBezTo>
                    <a:pt x="2535" y="22683"/>
                    <a:pt x="5671" y="23684"/>
                    <a:pt x="9641" y="23684"/>
                  </a:cubicBezTo>
                  <a:cubicBezTo>
                    <a:pt x="13543" y="23684"/>
                    <a:pt x="16712" y="22683"/>
                    <a:pt x="16812" y="22216"/>
                  </a:cubicBezTo>
                  <a:cubicBezTo>
                    <a:pt x="16879" y="21816"/>
                    <a:pt x="15144" y="15478"/>
                    <a:pt x="15245" y="14511"/>
                  </a:cubicBezTo>
                  <a:cubicBezTo>
                    <a:pt x="15411" y="13543"/>
                    <a:pt x="19281" y="4036"/>
                    <a:pt x="19147" y="2702"/>
                  </a:cubicBezTo>
                  <a:cubicBezTo>
                    <a:pt x="19014" y="1401"/>
                    <a:pt x="15011" y="0"/>
                    <a:pt x="15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85"/>
            <p:cNvSpPr/>
            <p:nvPr/>
          </p:nvSpPr>
          <p:spPr>
            <a:xfrm>
              <a:off x="2019277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01"/>
                  </a:cubicBezTo>
                  <a:cubicBezTo>
                    <a:pt x="835" y="167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85"/>
            <p:cNvSpPr/>
            <p:nvPr/>
          </p:nvSpPr>
          <p:spPr>
            <a:xfrm>
              <a:off x="2084200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85"/>
            <p:cNvSpPr/>
            <p:nvPr/>
          </p:nvSpPr>
          <p:spPr>
            <a:xfrm>
              <a:off x="214978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85"/>
            <p:cNvSpPr/>
            <p:nvPr/>
          </p:nvSpPr>
          <p:spPr>
            <a:xfrm>
              <a:off x="221402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0"/>
                  </a:moveTo>
                  <a:cubicBezTo>
                    <a:pt x="168" y="0"/>
                    <a:pt x="1" y="200"/>
                    <a:pt x="1" y="401"/>
                  </a:cubicBezTo>
                  <a:cubicBezTo>
                    <a:pt x="1" y="667"/>
                    <a:pt x="201" y="834"/>
                    <a:pt x="435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85"/>
            <p:cNvSpPr/>
            <p:nvPr/>
          </p:nvSpPr>
          <p:spPr>
            <a:xfrm>
              <a:off x="1759628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85"/>
            <p:cNvSpPr/>
            <p:nvPr/>
          </p:nvSpPr>
          <p:spPr>
            <a:xfrm>
              <a:off x="1824551" y="193458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0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85"/>
            <p:cNvSpPr/>
            <p:nvPr/>
          </p:nvSpPr>
          <p:spPr>
            <a:xfrm>
              <a:off x="1889453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85"/>
            <p:cNvSpPr/>
            <p:nvPr/>
          </p:nvSpPr>
          <p:spPr>
            <a:xfrm>
              <a:off x="2052080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85"/>
            <p:cNvSpPr/>
            <p:nvPr/>
          </p:nvSpPr>
          <p:spPr>
            <a:xfrm>
              <a:off x="211700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167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85"/>
            <p:cNvSpPr/>
            <p:nvPr/>
          </p:nvSpPr>
          <p:spPr>
            <a:xfrm>
              <a:off x="218124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85"/>
            <p:cNvSpPr/>
            <p:nvPr/>
          </p:nvSpPr>
          <p:spPr>
            <a:xfrm>
              <a:off x="1791749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01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85"/>
            <p:cNvSpPr/>
            <p:nvPr/>
          </p:nvSpPr>
          <p:spPr>
            <a:xfrm>
              <a:off x="1856671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85"/>
            <p:cNvSpPr/>
            <p:nvPr/>
          </p:nvSpPr>
          <p:spPr>
            <a:xfrm>
              <a:off x="1922255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85"/>
            <p:cNvSpPr/>
            <p:nvPr/>
          </p:nvSpPr>
          <p:spPr>
            <a:xfrm>
              <a:off x="2084200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85"/>
            <p:cNvSpPr/>
            <p:nvPr/>
          </p:nvSpPr>
          <p:spPr>
            <a:xfrm>
              <a:off x="2149784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01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85"/>
            <p:cNvSpPr/>
            <p:nvPr/>
          </p:nvSpPr>
          <p:spPr>
            <a:xfrm>
              <a:off x="1824551" y="1834193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201"/>
                    <a:pt x="667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85"/>
            <p:cNvSpPr/>
            <p:nvPr/>
          </p:nvSpPr>
          <p:spPr>
            <a:xfrm>
              <a:off x="1889453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85"/>
            <p:cNvSpPr/>
            <p:nvPr/>
          </p:nvSpPr>
          <p:spPr>
            <a:xfrm>
              <a:off x="2052080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5"/>
                    <a:pt x="834" y="401"/>
                  </a:cubicBezTo>
                  <a:cubicBezTo>
                    <a:pt x="834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85"/>
            <p:cNvSpPr/>
            <p:nvPr/>
          </p:nvSpPr>
          <p:spPr>
            <a:xfrm>
              <a:off x="2117002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85"/>
            <p:cNvSpPr/>
            <p:nvPr/>
          </p:nvSpPr>
          <p:spPr>
            <a:xfrm>
              <a:off x="1856671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85"/>
            <p:cNvSpPr/>
            <p:nvPr/>
          </p:nvSpPr>
          <p:spPr>
            <a:xfrm>
              <a:off x="1922255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85"/>
            <p:cNvSpPr/>
            <p:nvPr/>
          </p:nvSpPr>
          <p:spPr>
            <a:xfrm>
              <a:off x="2019277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168" y="835"/>
                    <a:pt x="401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85"/>
            <p:cNvSpPr/>
            <p:nvPr/>
          </p:nvSpPr>
          <p:spPr>
            <a:xfrm>
              <a:off x="2084200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167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85"/>
            <p:cNvSpPr/>
            <p:nvPr/>
          </p:nvSpPr>
          <p:spPr>
            <a:xfrm>
              <a:off x="2214024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201" y="835"/>
                    <a:pt x="435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85"/>
            <p:cNvSpPr/>
            <p:nvPr/>
          </p:nvSpPr>
          <p:spPr>
            <a:xfrm>
              <a:off x="1759628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5"/>
                    <a:pt x="834" y="434"/>
                  </a:cubicBez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85"/>
            <p:cNvSpPr/>
            <p:nvPr/>
          </p:nvSpPr>
          <p:spPr>
            <a:xfrm>
              <a:off x="1889453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85"/>
            <p:cNvSpPr/>
            <p:nvPr/>
          </p:nvSpPr>
          <p:spPr>
            <a:xfrm>
              <a:off x="2052080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85"/>
            <p:cNvSpPr/>
            <p:nvPr/>
          </p:nvSpPr>
          <p:spPr>
            <a:xfrm>
              <a:off x="1727508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34"/>
                    <a:pt x="167" y="834"/>
                    <a:pt x="401" y="834"/>
                  </a:cubicBezTo>
                  <a:cubicBezTo>
                    <a:pt x="634" y="834"/>
                    <a:pt x="834" y="634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85"/>
            <p:cNvSpPr/>
            <p:nvPr/>
          </p:nvSpPr>
          <p:spPr>
            <a:xfrm>
              <a:off x="179241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0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85"/>
            <p:cNvSpPr/>
            <p:nvPr/>
          </p:nvSpPr>
          <p:spPr>
            <a:xfrm>
              <a:off x="185667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85"/>
            <p:cNvSpPr/>
            <p:nvPr/>
          </p:nvSpPr>
          <p:spPr>
            <a:xfrm>
              <a:off x="1922255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85"/>
            <p:cNvSpPr/>
            <p:nvPr/>
          </p:nvSpPr>
          <p:spPr>
            <a:xfrm>
              <a:off x="2019277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85"/>
            <p:cNvSpPr/>
            <p:nvPr/>
          </p:nvSpPr>
          <p:spPr>
            <a:xfrm>
              <a:off x="2084200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85"/>
            <p:cNvSpPr/>
            <p:nvPr/>
          </p:nvSpPr>
          <p:spPr>
            <a:xfrm>
              <a:off x="2149784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85"/>
            <p:cNvSpPr/>
            <p:nvPr/>
          </p:nvSpPr>
          <p:spPr>
            <a:xfrm>
              <a:off x="1824551" y="223640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201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85"/>
            <p:cNvSpPr/>
            <p:nvPr/>
          </p:nvSpPr>
          <p:spPr>
            <a:xfrm>
              <a:off x="1889453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85"/>
            <p:cNvSpPr/>
            <p:nvPr/>
          </p:nvSpPr>
          <p:spPr>
            <a:xfrm>
              <a:off x="2052080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85"/>
            <p:cNvSpPr/>
            <p:nvPr/>
          </p:nvSpPr>
          <p:spPr>
            <a:xfrm>
              <a:off x="211700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85"/>
            <p:cNvSpPr/>
            <p:nvPr/>
          </p:nvSpPr>
          <p:spPr>
            <a:xfrm>
              <a:off x="218124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85"/>
            <p:cNvSpPr/>
            <p:nvPr/>
          </p:nvSpPr>
          <p:spPr>
            <a:xfrm>
              <a:off x="1727508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01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85"/>
            <p:cNvSpPr/>
            <p:nvPr/>
          </p:nvSpPr>
          <p:spPr>
            <a:xfrm>
              <a:off x="1856671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85"/>
            <p:cNvSpPr/>
            <p:nvPr/>
          </p:nvSpPr>
          <p:spPr>
            <a:xfrm>
              <a:off x="1922255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85"/>
            <p:cNvSpPr/>
            <p:nvPr/>
          </p:nvSpPr>
          <p:spPr>
            <a:xfrm>
              <a:off x="2019277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34"/>
                  </a:cubicBezTo>
                  <a:cubicBezTo>
                    <a:pt x="1" y="667"/>
                    <a:pt x="168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85"/>
            <p:cNvSpPr/>
            <p:nvPr/>
          </p:nvSpPr>
          <p:spPr>
            <a:xfrm>
              <a:off x="2084200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167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85"/>
            <p:cNvSpPr/>
            <p:nvPr/>
          </p:nvSpPr>
          <p:spPr>
            <a:xfrm>
              <a:off x="1759628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85"/>
            <p:cNvSpPr/>
            <p:nvPr/>
          </p:nvSpPr>
          <p:spPr>
            <a:xfrm>
              <a:off x="1824551" y="2035641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85"/>
            <p:cNvSpPr/>
            <p:nvPr/>
          </p:nvSpPr>
          <p:spPr>
            <a:xfrm>
              <a:off x="1889453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85"/>
            <p:cNvSpPr/>
            <p:nvPr/>
          </p:nvSpPr>
          <p:spPr>
            <a:xfrm>
              <a:off x="2052080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0"/>
                  </a:cubicBezTo>
                  <a:cubicBezTo>
                    <a:pt x="834" y="200"/>
                    <a:pt x="668" y="33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85"/>
            <p:cNvSpPr/>
            <p:nvPr/>
          </p:nvSpPr>
          <p:spPr>
            <a:xfrm>
              <a:off x="2117002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34"/>
                    <a:pt x="200" y="834"/>
                    <a:pt x="434" y="834"/>
                  </a:cubicBezTo>
                  <a:cubicBezTo>
                    <a:pt x="634" y="834"/>
                    <a:pt x="834" y="634"/>
                    <a:pt x="834" y="400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85"/>
            <p:cNvSpPr/>
            <p:nvPr/>
          </p:nvSpPr>
          <p:spPr>
            <a:xfrm>
              <a:off x="179241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167"/>
                    <a:pt x="1" y="400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00"/>
                  </a:cubicBezTo>
                  <a:cubicBezTo>
                    <a:pt x="8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85"/>
            <p:cNvSpPr/>
            <p:nvPr/>
          </p:nvSpPr>
          <p:spPr>
            <a:xfrm>
              <a:off x="185667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67" y="33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85"/>
            <p:cNvSpPr/>
            <p:nvPr/>
          </p:nvSpPr>
          <p:spPr>
            <a:xfrm>
              <a:off x="1922255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34" y="33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85"/>
            <p:cNvSpPr/>
            <p:nvPr/>
          </p:nvSpPr>
          <p:spPr>
            <a:xfrm>
              <a:off x="1769660" y="1754606"/>
              <a:ext cx="185398" cy="567929"/>
            </a:xfrm>
            <a:custGeom>
              <a:avLst/>
              <a:gdLst/>
              <a:ahLst/>
              <a:cxnLst/>
              <a:rect l="l" t="t" r="r" b="b"/>
              <a:pathLst>
                <a:path w="9241" h="28308" extrusionOk="0">
                  <a:moveTo>
                    <a:pt x="7375" y="1"/>
                  </a:moveTo>
                  <a:cubicBezTo>
                    <a:pt x="6110" y="1"/>
                    <a:pt x="607" y="2541"/>
                    <a:pt x="301" y="3367"/>
                  </a:cubicBezTo>
                  <a:cubicBezTo>
                    <a:pt x="1" y="4235"/>
                    <a:pt x="3603" y="15976"/>
                    <a:pt x="3670" y="16777"/>
                  </a:cubicBezTo>
                  <a:cubicBezTo>
                    <a:pt x="3803" y="17611"/>
                    <a:pt x="968" y="26350"/>
                    <a:pt x="1302" y="26784"/>
                  </a:cubicBezTo>
                  <a:cubicBezTo>
                    <a:pt x="1591" y="27131"/>
                    <a:pt x="6376" y="28308"/>
                    <a:pt x="7877" y="28308"/>
                  </a:cubicBezTo>
                  <a:cubicBezTo>
                    <a:pt x="8106" y="28308"/>
                    <a:pt x="8258" y="28280"/>
                    <a:pt x="8307" y="28218"/>
                  </a:cubicBezTo>
                  <a:cubicBezTo>
                    <a:pt x="8674" y="27751"/>
                    <a:pt x="9241" y="12674"/>
                    <a:pt x="9007" y="10572"/>
                  </a:cubicBezTo>
                  <a:cubicBezTo>
                    <a:pt x="8840" y="8504"/>
                    <a:pt x="8140" y="732"/>
                    <a:pt x="7606" y="65"/>
                  </a:cubicBezTo>
                  <a:cubicBezTo>
                    <a:pt x="7568" y="21"/>
                    <a:pt x="7488" y="1"/>
                    <a:pt x="7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85"/>
            <p:cNvSpPr/>
            <p:nvPr/>
          </p:nvSpPr>
          <p:spPr>
            <a:xfrm>
              <a:off x="1863352" y="1754124"/>
              <a:ext cx="88355" cy="238704"/>
            </a:xfrm>
            <a:custGeom>
              <a:avLst/>
              <a:gdLst/>
              <a:ahLst/>
              <a:cxnLst/>
              <a:rect l="l" t="t" r="r" b="b"/>
              <a:pathLst>
                <a:path w="4404" h="11898" extrusionOk="0">
                  <a:moveTo>
                    <a:pt x="2746" y="0"/>
                  </a:moveTo>
                  <a:cubicBezTo>
                    <a:pt x="2426" y="0"/>
                    <a:pt x="1767" y="198"/>
                    <a:pt x="968" y="456"/>
                  </a:cubicBezTo>
                  <a:lnTo>
                    <a:pt x="1" y="4659"/>
                  </a:lnTo>
                  <a:lnTo>
                    <a:pt x="1669" y="5326"/>
                  </a:lnTo>
                  <a:lnTo>
                    <a:pt x="835" y="6827"/>
                  </a:lnTo>
                  <a:lnTo>
                    <a:pt x="4404" y="11897"/>
                  </a:lnTo>
                  <a:cubicBezTo>
                    <a:pt x="4404" y="11297"/>
                    <a:pt x="4404" y="10830"/>
                    <a:pt x="4337" y="10563"/>
                  </a:cubicBezTo>
                  <a:cubicBezTo>
                    <a:pt x="4137" y="8495"/>
                    <a:pt x="3470" y="723"/>
                    <a:pt x="2936" y="56"/>
                  </a:cubicBezTo>
                  <a:cubicBezTo>
                    <a:pt x="2906" y="18"/>
                    <a:pt x="2841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85"/>
            <p:cNvSpPr/>
            <p:nvPr/>
          </p:nvSpPr>
          <p:spPr>
            <a:xfrm>
              <a:off x="1798449" y="1965362"/>
              <a:ext cx="133857" cy="341323"/>
            </a:xfrm>
            <a:custGeom>
              <a:avLst/>
              <a:gdLst/>
              <a:ahLst/>
              <a:cxnLst/>
              <a:rect l="l" t="t" r="r" b="b"/>
              <a:pathLst>
                <a:path w="6672" h="17013" fill="none" extrusionOk="0">
                  <a:moveTo>
                    <a:pt x="6672" y="1"/>
                  </a:moveTo>
                  <a:cubicBezTo>
                    <a:pt x="6672" y="1"/>
                    <a:pt x="6538" y="16179"/>
                    <a:pt x="6238" y="16613"/>
                  </a:cubicBezTo>
                  <a:cubicBezTo>
                    <a:pt x="5971" y="17013"/>
                    <a:pt x="0" y="15378"/>
                    <a:pt x="0" y="15378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85"/>
            <p:cNvSpPr/>
            <p:nvPr/>
          </p:nvSpPr>
          <p:spPr>
            <a:xfrm>
              <a:off x="2010590" y="1754606"/>
              <a:ext cx="184053" cy="567929"/>
            </a:xfrm>
            <a:custGeom>
              <a:avLst/>
              <a:gdLst/>
              <a:ahLst/>
              <a:cxnLst/>
              <a:rect l="l" t="t" r="r" b="b"/>
              <a:pathLst>
                <a:path w="9174" h="28308" extrusionOk="0">
                  <a:moveTo>
                    <a:pt x="1833" y="1"/>
                  </a:moveTo>
                  <a:cubicBezTo>
                    <a:pt x="1719" y="1"/>
                    <a:pt x="1640" y="21"/>
                    <a:pt x="1601" y="65"/>
                  </a:cubicBezTo>
                  <a:cubicBezTo>
                    <a:pt x="1034" y="732"/>
                    <a:pt x="334" y="8504"/>
                    <a:pt x="167" y="10572"/>
                  </a:cubicBezTo>
                  <a:cubicBezTo>
                    <a:pt x="0" y="12674"/>
                    <a:pt x="501" y="27751"/>
                    <a:pt x="868" y="28218"/>
                  </a:cubicBezTo>
                  <a:cubicBezTo>
                    <a:pt x="921" y="28280"/>
                    <a:pt x="1077" y="28308"/>
                    <a:pt x="1309" y="28308"/>
                  </a:cubicBezTo>
                  <a:cubicBezTo>
                    <a:pt x="2831" y="28308"/>
                    <a:pt x="7612" y="27131"/>
                    <a:pt x="7873" y="26784"/>
                  </a:cubicBezTo>
                  <a:cubicBezTo>
                    <a:pt x="8206" y="26350"/>
                    <a:pt x="5371" y="17611"/>
                    <a:pt x="5504" y="16777"/>
                  </a:cubicBezTo>
                  <a:cubicBezTo>
                    <a:pt x="5604" y="15976"/>
                    <a:pt x="9174" y="4235"/>
                    <a:pt x="8907" y="3367"/>
                  </a:cubicBezTo>
                  <a:cubicBezTo>
                    <a:pt x="8631" y="2541"/>
                    <a:pt x="310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85"/>
            <p:cNvSpPr/>
            <p:nvPr/>
          </p:nvSpPr>
          <p:spPr>
            <a:xfrm>
              <a:off x="2013259" y="1754124"/>
              <a:ext cx="87693" cy="238704"/>
            </a:xfrm>
            <a:custGeom>
              <a:avLst/>
              <a:gdLst/>
              <a:ahLst/>
              <a:cxnLst/>
              <a:rect l="l" t="t" r="r" b="b"/>
              <a:pathLst>
                <a:path w="4371" h="11898" extrusionOk="0">
                  <a:moveTo>
                    <a:pt x="1654" y="0"/>
                  </a:moveTo>
                  <a:cubicBezTo>
                    <a:pt x="1562" y="0"/>
                    <a:pt x="1499" y="18"/>
                    <a:pt x="1468" y="56"/>
                  </a:cubicBezTo>
                  <a:cubicBezTo>
                    <a:pt x="901" y="723"/>
                    <a:pt x="268" y="8495"/>
                    <a:pt x="34" y="10563"/>
                  </a:cubicBezTo>
                  <a:cubicBezTo>
                    <a:pt x="1" y="10830"/>
                    <a:pt x="1" y="11297"/>
                    <a:pt x="1" y="11897"/>
                  </a:cubicBezTo>
                  <a:lnTo>
                    <a:pt x="3537" y="6827"/>
                  </a:lnTo>
                  <a:lnTo>
                    <a:pt x="2703" y="5326"/>
                  </a:lnTo>
                  <a:lnTo>
                    <a:pt x="4371" y="4659"/>
                  </a:lnTo>
                  <a:lnTo>
                    <a:pt x="3403" y="456"/>
                  </a:lnTo>
                  <a:cubicBezTo>
                    <a:pt x="2605" y="198"/>
                    <a:pt x="1965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85"/>
            <p:cNvSpPr/>
            <p:nvPr/>
          </p:nvSpPr>
          <p:spPr>
            <a:xfrm>
              <a:off x="2026640" y="1974069"/>
              <a:ext cx="139896" cy="328604"/>
            </a:xfrm>
            <a:custGeom>
              <a:avLst/>
              <a:gdLst/>
              <a:ahLst/>
              <a:cxnLst/>
              <a:rect l="l" t="t" r="r" b="b"/>
              <a:pathLst>
                <a:path w="6973" h="16379" fill="none" extrusionOk="0">
                  <a:moveTo>
                    <a:pt x="1" y="0"/>
                  </a:moveTo>
                  <a:cubicBezTo>
                    <a:pt x="1" y="0"/>
                    <a:pt x="1002" y="16045"/>
                    <a:pt x="1202" y="16212"/>
                  </a:cubicBezTo>
                  <a:cubicBezTo>
                    <a:pt x="1469" y="16379"/>
                    <a:pt x="6973" y="14911"/>
                    <a:pt x="6973" y="1491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85"/>
            <p:cNvSpPr/>
            <p:nvPr/>
          </p:nvSpPr>
          <p:spPr>
            <a:xfrm>
              <a:off x="1358098" y="2011446"/>
              <a:ext cx="273733" cy="160199"/>
            </a:xfrm>
            <a:custGeom>
              <a:avLst/>
              <a:gdLst/>
              <a:ahLst/>
              <a:cxnLst/>
              <a:rect l="l" t="t" r="r" b="b"/>
              <a:pathLst>
                <a:path w="13644" h="7985" extrusionOk="0">
                  <a:moveTo>
                    <a:pt x="4156" y="1"/>
                  </a:moveTo>
                  <a:cubicBezTo>
                    <a:pt x="3293" y="1"/>
                    <a:pt x="2300" y="307"/>
                    <a:pt x="1402" y="307"/>
                  </a:cubicBezTo>
                  <a:cubicBezTo>
                    <a:pt x="1369" y="307"/>
                    <a:pt x="1335" y="306"/>
                    <a:pt x="1301" y="306"/>
                  </a:cubicBezTo>
                  <a:cubicBezTo>
                    <a:pt x="1245" y="301"/>
                    <a:pt x="1194" y="298"/>
                    <a:pt x="1148" y="298"/>
                  </a:cubicBezTo>
                  <a:cubicBezTo>
                    <a:pt x="570" y="298"/>
                    <a:pt x="806" y="678"/>
                    <a:pt x="1301" y="1173"/>
                  </a:cubicBezTo>
                  <a:cubicBezTo>
                    <a:pt x="1301" y="1173"/>
                    <a:pt x="33" y="1306"/>
                    <a:pt x="33" y="1707"/>
                  </a:cubicBezTo>
                  <a:cubicBezTo>
                    <a:pt x="33" y="2140"/>
                    <a:pt x="434" y="2374"/>
                    <a:pt x="434" y="2507"/>
                  </a:cubicBezTo>
                  <a:cubicBezTo>
                    <a:pt x="434" y="2641"/>
                    <a:pt x="0" y="2874"/>
                    <a:pt x="100" y="3141"/>
                  </a:cubicBezTo>
                  <a:cubicBezTo>
                    <a:pt x="167" y="3374"/>
                    <a:pt x="534" y="3508"/>
                    <a:pt x="667" y="3575"/>
                  </a:cubicBezTo>
                  <a:cubicBezTo>
                    <a:pt x="634" y="3808"/>
                    <a:pt x="100" y="4008"/>
                    <a:pt x="267" y="4308"/>
                  </a:cubicBezTo>
                  <a:cubicBezTo>
                    <a:pt x="434" y="4642"/>
                    <a:pt x="667" y="4742"/>
                    <a:pt x="767" y="4909"/>
                  </a:cubicBezTo>
                  <a:cubicBezTo>
                    <a:pt x="834" y="5076"/>
                    <a:pt x="634" y="5509"/>
                    <a:pt x="801" y="5676"/>
                  </a:cubicBezTo>
                  <a:cubicBezTo>
                    <a:pt x="837" y="5713"/>
                    <a:pt x="915" y="5729"/>
                    <a:pt x="1026" y="5729"/>
                  </a:cubicBezTo>
                  <a:cubicBezTo>
                    <a:pt x="1420" y="5729"/>
                    <a:pt x="2240" y="5532"/>
                    <a:pt x="3202" y="5376"/>
                  </a:cubicBezTo>
                  <a:cubicBezTo>
                    <a:pt x="4130" y="5229"/>
                    <a:pt x="4933" y="5136"/>
                    <a:pt x="5428" y="5136"/>
                  </a:cubicBezTo>
                  <a:cubicBezTo>
                    <a:pt x="5609" y="5136"/>
                    <a:pt x="5748" y="5149"/>
                    <a:pt x="5838" y="5176"/>
                  </a:cubicBezTo>
                  <a:cubicBezTo>
                    <a:pt x="6162" y="5241"/>
                    <a:pt x="11183" y="7985"/>
                    <a:pt x="11953" y="7985"/>
                  </a:cubicBezTo>
                  <a:cubicBezTo>
                    <a:pt x="11975" y="7985"/>
                    <a:pt x="11994" y="7982"/>
                    <a:pt x="12009" y="7978"/>
                  </a:cubicBezTo>
                  <a:cubicBezTo>
                    <a:pt x="12576" y="7844"/>
                    <a:pt x="13643" y="5309"/>
                    <a:pt x="13243" y="4976"/>
                  </a:cubicBezTo>
                  <a:cubicBezTo>
                    <a:pt x="12943" y="4709"/>
                    <a:pt x="8840" y="3641"/>
                    <a:pt x="6838" y="3041"/>
                  </a:cubicBezTo>
                  <a:cubicBezTo>
                    <a:pt x="6405" y="2074"/>
                    <a:pt x="5471" y="306"/>
                    <a:pt x="5004" y="139"/>
                  </a:cubicBezTo>
                  <a:cubicBezTo>
                    <a:pt x="4743" y="38"/>
                    <a:pt x="4458" y="1"/>
                    <a:pt x="4156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85"/>
            <p:cNvSpPr/>
            <p:nvPr/>
          </p:nvSpPr>
          <p:spPr>
            <a:xfrm>
              <a:off x="1372803" y="2099881"/>
              <a:ext cx="60268" cy="18758"/>
            </a:xfrm>
            <a:custGeom>
              <a:avLst/>
              <a:gdLst/>
              <a:ahLst/>
              <a:cxnLst/>
              <a:rect l="l" t="t" r="r" b="b"/>
              <a:pathLst>
                <a:path w="3004" h="935" fill="none" extrusionOk="0">
                  <a:moveTo>
                    <a:pt x="1" y="668"/>
                  </a:moveTo>
                  <a:cubicBezTo>
                    <a:pt x="1" y="668"/>
                    <a:pt x="601" y="134"/>
                    <a:pt x="1535" y="67"/>
                  </a:cubicBezTo>
                  <a:cubicBezTo>
                    <a:pt x="2436" y="1"/>
                    <a:pt x="3003" y="267"/>
                    <a:pt x="2636" y="9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85"/>
            <p:cNvSpPr/>
            <p:nvPr/>
          </p:nvSpPr>
          <p:spPr>
            <a:xfrm>
              <a:off x="1370797" y="2077792"/>
              <a:ext cx="57579" cy="25459"/>
            </a:xfrm>
            <a:custGeom>
              <a:avLst/>
              <a:gdLst/>
              <a:ahLst/>
              <a:cxnLst/>
              <a:rect l="l" t="t" r="r" b="b"/>
              <a:pathLst>
                <a:path w="2870" h="1269" fill="none" extrusionOk="0">
                  <a:moveTo>
                    <a:pt x="1" y="334"/>
                  </a:moveTo>
                  <a:cubicBezTo>
                    <a:pt x="535" y="67"/>
                    <a:pt x="1669" y="1"/>
                    <a:pt x="2036" y="34"/>
                  </a:cubicBezTo>
                  <a:cubicBezTo>
                    <a:pt x="2436" y="67"/>
                    <a:pt x="2870" y="601"/>
                    <a:pt x="2436" y="1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85"/>
            <p:cNvSpPr/>
            <p:nvPr/>
          </p:nvSpPr>
          <p:spPr>
            <a:xfrm>
              <a:off x="1366123" y="2054379"/>
              <a:ext cx="62254" cy="24777"/>
            </a:xfrm>
            <a:custGeom>
              <a:avLst/>
              <a:gdLst/>
              <a:ahLst/>
              <a:cxnLst/>
              <a:rect l="l" t="t" r="r" b="b"/>
              <a:pathLst>
                <a:path w="3103" h="1235" fill="none" extrusionOk="0">
                  <a:moveTo>
                    <a:pt x="0" y="434"/>
                  </a:moveTo>
                  <a:cubicBezTo>
                    <a:pt x="0" y="434"/>
                    <a:pt x="834" y="0"/>
                    <a:pt x="1568" y="0"/>
                  </a:cubicBezTo>
                  <a:cubicBezTo>
                    <a:pt x="2335" y="0"/>
                    <a:pt x="3103" y="601"/>
                    <a:pt x="2536" y="1234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85"/>
            <p:cNvSpPr/>
            <p:nvPr/>
          </p:nvSpPr>
          <p:spPr>
            <a:xfrm>
              <a:off x="1384861" y="2031629"/>
              <a:ext cx="36835" cy="30796"/>
            </a:xfrm>
            <a:custGeom>
              <a:avLst/>
              <a:gdLst/>
              <a:ahLst/>
              <a:cxnLst/>
              <a:rect l="l" t="t" r="r" b="b"/>
              <a:pathLst>
                <a:path w="1836" h="1535" fill="none" extrusionOk="0">
                  <a:moveTo>
                    <a:pt x="0" y="167"/>
                  </a:moveTo>
                  <a:cubicBezTo>
                    <a:pt x="834" y="0"/>
                    <a:pt x="1835" y="367"/>
                    <a:pt x="1802" y="701"/>
                  </a:cubicBezTo>
                  <a:cubicBezTo>
                    <a:pt x="1802" y="1034"/>
                    <a:pt x="1635" y="1535"/>
                    <a:pt x="1635" y="15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85"/>
            <p:cNvSpPr/>
            <p:nvPr/>
          </p:nvSpPr>
          <p:spPr>
            <a:xfrm>
              <a:off x="1409618" y="2033635"/>
              <a:ext cx="55573" cy="45522"/>
            </a:xfrm>
            <a:custGeom>
              <a:avLst/>
              <a:gdLst/>
              <a:ahLst/>
              <a:cxnLst/>
              <a:rect l="l" t="t" r="r" b="b"/>
              <a:pathLst>
                <a:path w="2770" h="2269" fill="none" extrusionOk="0">
                  <a:moveTo>
                    <a:pt x="1" y="134"/>
                  </a:moveTo>
                  <a:cubicBezTo>
                    <a:pt x="368" y="134"/>
                    <a:pt x="901" y="0"/>
                    <a:pt x="901" y="0"/>
                  </a:cubicBezTo>
                  <a:cubicBezTo>
                    <a:pt x="901" y="0"/>
                    <a:pt x="1335" y="1768"/>
                    <a:pt x="2769" y="2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85"/>
            <p:cNvSpPr/>
            <p:nvPr/>
          </p:nvSpPr>
          <p:spPr>
            <a:xfrm>
              <a:off x="1534768" y="1827513"/>
              <a:ext cx="307197" cy="408372"/>
            </a:xfrm>
            <a:custGeom>
              <a:avLst/>
              <a:gdLst/>
              <a:ahLst/>
              <a:cxnLst/>
              <a:rect l="l" t="t" r="r" b="b"/>
              <a:pathLst>
                <a:path w="15312" h="20355" extrusionOk="0">
                  <a:moveTo>
                    <a:pt x="12042" y="0"/>
                  </a:moveTo>
                  <a:cubicBezTo>
                    <a:pt x="12042" y="0"/>
                    <a:pt x="9140" y="12176"/>
                    <a:pt x="9007" y="12643"/>
                  </a:cubicBezTo>
                  <a:cubicBezTo>
                    <a:pt x="8873" y="13076"/>
                    <a:pt x="8273" y="13210"/>
                    <a:pt x="8140" y="13376"/>
                  </a:cubicBezTo>
                  <a:cubicBezTo>
                    <a:pt x="8006" y="13577"/>
                    <a:pt x="7773" y="14410"/>
                    <a:pt x="7773" y="14410"/>
                  </a:cubicBezTo>
                  <a:cubicBezTo>
                    <a:pt x="7773" y="14410"/>
                    <a:pt x="1995" y="12909"/>
                    <a:pt x="1612" y="12909"/>
                  </a:cubicBezTo>
                  <a:cubicBezTo>
                    <a:pt x="1608" y="12909"/>
                    <a:pt x="1604" y="12909"/>
                    <a:pt x="1602" y="12909"/>
                  </a:cubicBezTo>
                  <a:cubicBezTo>
                    <a:pt x="1301" y="12976"/>
                    <a:pt x="0" y="15878"/>
                    <a:pt x="201" y="16579"/>
                  </a:cubicBezTo>
                  <a:cubicBezTo>
                    <a:pt x="461" y="17326"/>
                    <a:pt x="9653" y="20354"/>
                    <a:pt x="10956" y="20354"/>
                  </a:cubicBezTo>
                  <a:cubicBezTo>
                    <a:pt x="10990" y="20354"/>
                    <a:pt x="11019" y="20352"/>
                    <a:pt x="11042" y="20348"/>
                  </a:cubicBezTo>
                  <a:cubicBezTo>
                    <a:pt x="11976" y="20148"/>
                    <a:pt x="15311" y="10541"/>
                    <a:pt x="15311" y="10541"/>
                  </a:cubicBezTo>
                  <a:cubicBezTo>
                    <a:pt x="15311" y="10541"/>
                    <a:pt x="14311" y="1901"/>
                    <a:pt x="1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85"/>
            <p:cNvSpPr/>
            <p:nvPr/>
          </p:nvSpPr>
          <p:spPr>
            <a:xfrm>
              <a:off x="1701407" y="2121970"/>
              <a:ext cx="56897" cy="62916"/>
            </a:xfrm>
            <a:custGeom>
              <a:avLst/>
              <a:gdLst/>
              <a:ahLst/>
              <a:cxnLst/>
              <a:rect l="l" t="t" r="r" b="b"/>
              <a:pathLst>
                <a:path w="2836" h="3136" fill="none" extrusionOk="0">
                  <a:moveTo>
                    <a:pt x="0" y="0"/>
                  </a:moveTo>
                  <a:cubicBezTo>
                    <a:pt x="0" y="0"/>
                    <a:pt x="2169" y="868"/>
                    <a:pt x="2836" y="3136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85"/>
            <p:cNvSpPr/>
            <p:nvPr/>
          </p:nvSpPr>
          <p:spPr>
            <a:xfrm>
              <a:off x="1722152" y="2099219"/>
              <a:ext cx="36153" cy="67611"/>
            </a:xfrm>
            <a:custGeom>
              <a:avLst/>
              <a:gdLst/>
              <a:ahLst/>
              <a:cxnLst/>
              <a:rect l="l" t="t" r="r" b="b"/>
              <a:pathLst>
                <a:path w="1802" h="3370" fill="none" extrusionOk="0">
                  <a:moveTo>
                    <a:pt x="0" y="0"/>
                  </a:moveTo>
                  <a:cubicBezTo>
                    <a:pt x="0" y="0"/>
                    <a:pt x="1501" y="1835"/>
                    <a:pt x="1802" y="3369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85"/>
            <p:cNvSpPr/>
            <p:nvPr/>
          </p:nvSpPr>
          <p:spPr>
            <a:xfrm>
              <a:off x="1541449" y="1987451"/>
              <a:ext cx="291147" cy="217518"/>
            </a:xfrm>
            <a:custGeom>
              <a:avLst/>
              <a:gdLst/>
              <a:ahLst/>
              <a:cxnLst/>
              <a:rect l="l" t="t" r="r" b="b"/>
              <a:pathLst>
                <a:path w="14512" h="10842" fill="none" extrusionOk="0">
                  <a:moveTo>
                    <a:pt x="1" y="7439"/>
                  </a:moveTo>
                  <a:cubicBezTo>
                    <a:pt x="1" y="7439"/>
                    <a:pt x="10442" y="10742"/>
                    <a:pt x="10775" y="10775"/>
                  </a:cubicBezTo>
                  <a:cubicBezTo>
                    <a:pt x="11109" y="10842"/>
                    <a:pt x="10342" y="9808"/>
                    <a:pt x="10642" y="9574"/>
                  </a:cubicBezTo>
                  <a:cubicBezTo>
                    <a:pt x="10942" y="9341"/>
                    <a:pt x="11176" y="9641"/>
                    <a:pt x="11476" y="9441"/>
                  </a:cubicBezTo>
                  <a:cubicBezTo>
                    <a:pt x="11776" y="9240"/>
                    <a:pt x="11376" y="8273"/>
                    <a:pt x="11643" y="7973"/>
                  </a:cubicBezTo>
                  <a:cubicBezTo>
                    <a:pt x="11876" y="7706"/>
                    <a:pt x="14511" y="1"/>
                    <a:pt x="14511" y="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85"/>
            <p:cNvSpPr/>
            <p:nvPr/>
          </p:nvSpPr>
          <p:spPr>
            <a:xfrm>
              <a:off x="2056092" y="2166790"/>
              <a:ext cx="141220" cy="89659"/>
            </a:xfrm>
            <a:custGeom>
              <a:avLst/>
              <a:gdLst/>
              <a:ahLst/>
              <a:cxnLst/>
              <a:rect l="l" t="t" r="r" b="b"/>
              <a:pathLst>
                <a:path w="7039" h="4469" extrusionOk="0">
                  <a:moveTo>
                    <a:pt x="2891" y="0"/>
                  </a:moveTo>
                  <a:cubicBezTo>
                    <a:pt x="2683" y="0"/>
                    <a:pt x="1465" y="739"/>
                    <a:pt x="1302" y="902"/>
                  </a:cubicBezTo>
                  <a:cubicBezTo>
                    <a:pt x="1135" y="1002"/>
                    <a:pt x="1" y="2169"/>
                    <a:pt x="67" y="2236"/>
                  </a:cubicBezTo>
                  <a:cubicBezTo>
                    <a:pt x="102" y="2248"/>
                    <a:pt x="165" y="2263"/>
                    <a:pt x="255" y="2263"/>
                  </a:cubicBezTo>
                  <a:cubicBezTo>
                    <a:pt x="424" y="2263"/>
                    <a:pt x="687" y="2209"/>
                    <a:pt x="1035" y="1969"/>
                  </a:cubicBezTo>
                  <a:cubicBezTo>
                    <a:pt x="1635" y="1569"/>
                    <a:pt x="1835" y="1336"/>
                    <a:pt x="2236" y="1269"/>
                  </a:cubicBezTo>
                  <a:cubicBezTo>
                    <a:pt x="2702" y="1135"/>
                    <a:pt x="3036" y="1102"/>
                    <a:pt x="3036" y="1102"/>
                  </a:cubicBezTo>
                  <a:lnTo>
                    <a:pt x="3036" y="1102"/>
                  </a:lnTo>
                  <a:cubicBezTo>
                    <a:pt x="3036" y="1102"/>
                    <a:pt x="1902" y="1669"/>
                    <a:pt x="1668" y="2003"/>
                  </a:cubicBezTo>
                  <a:cubicBezTo>
                    <a:pt x="1402" y="2303"/>
                    <a:pt x="301" y="3270"/>
                    <a:pt x="301" y="3470"/>
                  </a:cubicBezTo>
                  <a:cubicBezTo>
                    <a:pt x="301" y="3671"/>
                    <a:pt x="468" y="3737"/>
                    <a:pt x="634" y="3737"/>
                  </a:cubicBezTo>
                  <a:cubicBezTo>
                    <a:pt x="647" y="3740"/>
                    <a:pt x="661" y="3741"/>
                    <a:pt x="676" y="3741"/>
                  </a:cubicBezTo>
                  <a:cubicBezTo>
                    <a:pt x="850" y="3741"/>
                    <a:pt x="1135" y="3571"/>
                    <a:pt x="1135" y="3570"/>
                  </a:cubicBezTo>
                  <a:lnTo>
                    <a:pt x="1135" y="3570"/>
                  </a:lnTo>
                  <a:cubicBezTo>
                    <a:pt x="1135" y="3571"/>
                    <a:pt x="968" y="3771"/>
                    <a:pt x="1035" y="3937"/>
                  </a:cubicBezTo>
                  <a:cubicBezTo>
                    <a:pt x="1112" y="4035"/>
                    <a:pt x="1247" y="4086"/>
                    <a:pt x="1398" y="4086"/>
                  </a:cubicBezTo>
                  <a:cubicBezTo>
                    <a:pt x="1507" y="4086"/>
                    <a:pt x="1624" y="4060"/>
                    <a:pt x="1735" y="4004"/>
                  </a:cubicBezTo>
                  <a:cubicBezTo>
                    <a:pt x="2016" y="3942"/>
                    <a:pt x="2063" y="3879"/>
                    <a:pt x="2068" y="3871"/>
                  </a:cubicBezTo>
                  <a:lnTo>
                    <a:pt x="2068" y="3871"/>
                  </a:lnTo>
                  <a:cubicBezTo>
                    <a:pt x="2058" y="3889"/>
                    <a:pt x="1878" y="4211"/>
                    <a:pt x="2202" y="4438"/>
                  </a:cubicBezTo>
                  <a:cubicBezTo>
                    <a:pt x="2248" y="4459"/>
                    <a:pt x="2306" y="4468"/>
                    <a:pt x="2373" y="4468"/>
                  </a:cubicBezTo>
                  <a:cubicBezTo>
                    <a:pt x="2941" y="4468"/>
                    <a:pt x="4183" y="3779"/>
                    <a:pt x="4571" y="3570"/>
                  </a:cubicBezTo>
                  <a:cubicBezTo>
                    <a:pt x="4625" y="3542"/>
                    <a:pt x="4677" y="3529"/>
                    <a:pt x="4728" y="3529"/>
                  </a:cubicBezTo>
                  <a:cubicBezTo>
                    <a:pt x="5134" y="3529"/>
                    <a:pt x="5462" y="4341"/>
                    <a:pt x="6074" y="4341"/>
                  </a:cubicBezTo>
                  <a:cubicBezTo>
                    <a:pt x="6095" y="4341"/>
                    <a:pt x="6117" y="4340"/>
                    <a:pt x="6138" y="4338"/>
                  </a:cubicBezTo>
                  <a:cubicBezTo>
                    <a:pt x="7006" y="4271"/>
                    <a:pt x="7039" y="2403"/>
                    <a:pt x="5838" y="1669"/>
                  </a:cubicBezTo>
                  <a:cubicBezTo>
                    <a:pt x="5838" y="1669"/>
                    <a:pt x="3069" y="68"/>
                    <a:pt x="2903" y="1"/>
                  </a:cubicBezTo>
                  <a:cubicBezTo>
                    <a:pt x="2899" y="1"/>
                    <a:pt x="2895" y="0"/>
                    <a:pt x="289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85"/>
            <p:cNvSpPr/>
            <p:nvPr/>
          </p:nvSpPr>
          <p:spPr>
            <a:xfrm>
              <a:off x="2171211" y="2077030"/>
              <a:ext cx="149145" cy="176129"/>
            </a:xfrm>
            <a:custGeom>
              <a:avLst/>
              <a:gdLst/>
              <a:ahLst/>
              <a:cxnLst/>
              <a:rect l="l" t="t" r="r" b="b"/>
              <a:pathLst>
                <a:path w="7434" h="8779" extrusionOk="0">
                  <a:moveTo>
                    <a:pt x="4737" y="1"/>
                  </a:moveTo>
                  <a:cubicBezTo>
                    <a:pt x="4642" y="1"/>
                    <a:pt x="4563" y="23"/>
                    <a:pt x="4503" y="72"/>
                  </a:cubicBezTo>
                  <a:cubicBezTo>
                    <a:pt x="3970" y="572"/>
                    <a:pt x="0" y="6410"/>
                    <a:pt x="0" y="6410"/>
                  </a:cubicBezTo>
                  <a:lnTo>
                    <a:pt x="567" y="8778"/>
                  </a:lnTo>
                  <a:cubicBezTo>
                    <a:pt x="567" y="8778"/>
                    <a:pt x="6772" y="3608"/>
                    <a:pt x="7105" y="2574"/>
                  </a:cubicBezTo>
                  <a:cubicBezTo>
                    <a:pt x="7434" y="1648"/>
                    <a:pt x="5543" y="1"/>
                    <a:pt x="4737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85"/>
            <p:cNvSpPr/>
            <p:nvPr/>
          </p:nvSpPr>
          <p:spPr>
            <a:xfrm>
              <a:off x="2079525" y="2198930"/>
              <a:ext cx="56235" cy="39503"/>
            </a:xfrm>
            <a:custGeom>
              <a:avLst/>
              <a:gdLst/>
              <a:ahLst/>
              <a:cxnLst/>
              <a:rect l="l" t="t" r="r" b="b"/>
              <a:pathLst>
                <a:path w="2803" h="1969" fill="none" extrusionOk="0">
                  <a:moveTo>
                    <a:pt x="0" y="1968"/>
                  </a:moveTo>
                  <a:cubicBezTo>
                    <a:pt x="300" y="1702"/>
                    <a:pt x="1234" y="901"/>
                    <a:pt x="1501" y="701"/>
                  </a:cubicBezTo>
                  <a:cubicBezTo>
                    <a:pt x="1735" y="501"/>
                    <a:pt x="2802" y="0"/>
                    <a:pt x="2802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9" name="Google Shape;3109;p85"/>
            <p:cNvSpPr/>
            <p:nvPr/>
          </p:nvSpPr>
          <p:spPr>
            <a:xfrm>
              <a:off x="2098925" y="2217006"/>
              <a:ext cx="44860" cy="28128"/>
            </a:xfrm>
            <a:custGeom>
              <a:avLst/>
              <a:gdLst/>
              <a:ahLst/>
              <a:cxnLst/>
              <a:rect l="l" t="t" r="r" b="b"/>
              <a:pathLst>
                <a:path w="2236" h="1402" fill="none" extrusionOk="0">
                  <a:moveTo>
                    <a:pt x="0" y="1401"/>
                  </a:moveTo>
                  <a:cubicBezTo>
                    <a:pt x="401" y="1101"/>
                    <a:pt x="1735" y="167"/>
                    <a:pt x="2235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0" name="Google Shape;3110;p85"/>
            <p:cNvSpPr/>
            <p:nvPr/>
          </p:nvSpPr>
          <p:spPr>
            <a:xfrm>
              <a:off x="2151790" y="1827513"/>
              <a:ext cx="247631" cy="368207"/>
            </a:xfrm>
            <a:custGeom>
              <a:avLst/>
              <a:gdLst/>
              <a:ahLst/>
              <a:cxnLst/>
              <a:rect l="l" t="t" r="r" b="b"/>
              <a:pathLst>
                <a:path w="12343" h="18353" extrusionOk="0">
                  <a:moveTo>
                    <a:pt x="1869" y="0"/>
                  </a:moveTo>
                  <a:cubicBezTo>
                    <a:pt x="234" y="2335"/>
                    <a:pt x="1" y="7372"/>
                    <a:pt x="1" y="7372"/>
                  </a:cubicBezTo>
                  <a:cubicBezTo>
                    <a:pt x="1" y="7372"/>
                    <a:pt x="4971" y="10141"/>
                    <a:pt x="5071" y="10207"/>
                  </a:cubicBezTo>
                  <a:cubicBezTo>
                    <a:pt x="5138" y="10308"/>
                    <a:pt x="5004" y="10741"/>
                    <a:pt x="5004" y="10875"/>
                  </a:cubicBezTo>
                  <a:cubicBezTo>
                    <a:pt x="5004" y="11008"/>
                    <a:pt x="5638" y="11208"/>
                    <a:pt x="5638" y="11542"/>
                  </a:cubicBezTo>
                  <a:cubicBezTo>
                    <a:pt x="5638" y="11875"/>
                    <a:pt x="2736" y="15078"/>
                    <a:pt x="2836" y="15745"/>
                  </a:cubicBezTo>
                  <a:cubicBezTo>
                    <a:pt x="2965" y="16391"/>
                    <a:pt x="4723" y="18353"/>
                    <a:pt x="5105" y="18353"/>
                  </a:cubicBezTo>
                  <a:cubicBezTo>
                    <a:pt x="5118" y="18353"/>
                    <a:pt x="5128" y="18351"/>
                    <a:pt x="5138" y="18347"/>
                  </a:cubicBezTo>
                  <a:cubicBezTo>
                    <a:pt x="5438" y="18213"/>
                    <a:pt x="12343" y="12142"/>
                    <a:pt x="12076" y="11308"/>
                  </a:cubicBezTo>
                  <a:cubicBezTo>
                    <a:pt x="11776" y="10474"/>
                    <a:pt x="9241" y="6705"/>
                    <a:pt x="6972" y="4603"/>
                  </a:cubicBezTo>
                  <a:cubicBezTo>
                    <a:pt x="4737" y="2569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1" name="Google Shape;3111;p85"/>
            <p:cNvSpPr/>
            <p:nvPr/>
          </p:nvSpPr>
          <p:spPr>
            <a:xfrm>
              <a:off x="2273590" y="2030946"/>
              <a:ext cx="69617" cy="23453"/>
            </a:xfrm>
            <a:custGeom>
              <a:avLst/>
              <a:gdLst/>
              <a:ahLst/>
              <a:cxnLst/>
              <a:rect l="l" t="t" r="r" b="b"/>
              <a:pathLst>
                <a:path w="3470" h="1169" fill="none" extrusionOk="0">
                  <a:moveTo>
                    <a:pt x="1" y="1168"/>
                  </a:moveTo>
                  <a:cubicBezTo>
                    <a:pt x="1" y="1168"/>
                    <a:pt x="1735" y="1"/>
                    <a:pt x="3470" y="4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2" name="Google Shape;3112;p85"/>
            <p:cNvSpPr/>
            <p:nvPr/>
          </p:nvSpPr>
          <p:spPr>
            <a:xfrm>
              <a:off x="2261552" y="2011546"/>
              <a:ext cx="73629" cy="17414"/>
            </a:xfrm>
            <a:custGeom>
              <a:avLst/>
              <a:gdLst/>
              <a:ahLst/>
              <a:cxnLst/>
              <a:rect l="l" t="t" r="r" b="b"/>
              <a:pathLst>
                <a:path w="3670" h="868" fill="none" extrusionOk="0">
                  <a:moveTo>
                    <a:pt x="0" y="868"/>
                  </a:moveTo>
                  <a:cubicBezTo>
                    <a:pt x="0" y="868"/>
                    <a:pt x="1335" y="0"/>
                    <a:pt x="3670" y="5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3" name="Google Shape;3113;p85"/>
            <p:cNvSpPr/>
            <p:nvPr/>
          </p:nvSpPr>
          <p:spPr>
            <a:xfrm>
              <a:off x="2157147" y="1928567"/>
              <a:ext cx="143908" cy="227549"/>
            </a:xfrm>
            <a:custGeom>
              <a:avLst/>
              <a:gdLst/>
              <a:ahLst/>
              <a:cxnLst/>
              <a:rect l="l" t="t" r="r" b="b"/>
              <a:pathLst>
                <a:path w="7173" h="11342" fill="none" extrusionOk="0">
                  <a:moveTo>
                    <a:pt x="1" y="0"/>
                  </a:moveTo>
                  <a:cubicBezTo>
                    <a:pt x="1" y="0"/>
                    <a:pt x="5138" y="4036"/>
                    <a:pt x="5805" y="4637"/>
                  </a:cubicBezTo>
                  <a:cubicBezTo>
                    <a:pt x="6405" y="5204"/>
                    <a:pt x="5538" y="5271"/>
                    <a:pt x="6372" y="5938"/>
                  </a:cubicBezTo>
                  <a:cubicBezTo>
                    <a:pt x="7172" y="6605"/>
                    <a:pt x="2969" y="11342"/>
                    <a:pt x="2969" y="11342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4" name="Google Shape;3114;p85"/>
            <p:cNvSpPr/>
            <p:nvPr/>
          </p:nvSpPr>
          <p:spPr>
            <a:xfrm>
              <a:off x="1407281" y="1111048"/>
              <a:ext cx="20" cy="2108087"/>
            </a:xfrm>
            <a:custGeom>
              <a:avLst/>
              <a:gdLst/>
              <a:ahLst/>
              <a:cxnLst/>
              <a:rect l="l" t="t" r="r" b="b"/>
              <a:pathLst>
                <a:path w="1" h="105076" fill="none" extrusionOk="0">
                  <a:moveTo>
                    <a:pt x="0" y="1"/>
                  </a:moveTo>
                  <a:lnTo>
                    <a:pt x="0" y="105076"/>
                  </a:lnTo>
                </a:path>
              </a:pathLst>
            </a:custGeom>
            <a:noFill/>
            <a:ln w="14175" cap="rnd" cmpd="sng">
              <a:solidFill>
                <a:srgbClr val="1222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15" name="Google Shape;3115;p85"/>
          <p:cNvGrpSpPr/>
          <p:nvPr/>
        </p:nvGrpSpPr>
        <p:grpSpPr>
          <a:xfrm flipH="1">
            <a:off x="549908" y="2051291"/>
            <a:ext cx="848484" cy="2210241"/>
            <a:chOff x="7393801" y="1841978"/>
            <a:chExt cx="1110872" cy="2893365"/>
          </a:xfrm>
        </p:grpSpPr>
        <p:grpSp>
          <p:nvGrpSpPr>
            <p:cNvPr id="3116" name="Google Shape;3116;p85"/>
            <p:cNvGrpSpPr/>
            <p:nvPr/>
          </p:nvGrpSpPr>
          <p:grpSpPr>
            <a:xfrm>
              <a:off x="7861510" y="1841978"/>
              <a:ext cx="577575" cy="600334"/>
              <a:chOff x="7833070" y="1794300"/>
              <a:chExt cx="612747" cy="636891"/>
            </a:xfrm>
          </p:grpSpPr>
          <p:sp>
            <p:nvSpPr>
              <p:cNvPr id="3117" name="Google Shape;3117;p85"/>
              <p:cNvSpPr/>
              <p:nvPr/>
            </p:nvSpPr>
            <p:spPr>
              <a:xfrm>
                <a:off x="7833070" y="1794300"/>
                <a:ext cx="607145" cy="636891"/>
              </a:xfrm>
              <a:custGeom>
                <a:avLst/>
                <a:gdLst/>
                <a:ahLst/>
                <a:cxnLst/>
                <a:rect l="l" t="t" r="r" b="b"/>
                <a:pathLst>
                  <a:path w="21676" h="22738" extrusionOk="0">
                    <a:moveTo>
                      <a:pt x="12131" y="1"/>
                    </a:moveTo>
                    <a:cubicBezTo>
                      <a:pt x="10119" y="1"/>
                      <a:pt x="7532" y="1176"/>
                      <a:pt x="5864" y="4209"/>
                    </a:cubicBezTo>
                    <a:cubicBezTo>
                      <a:pt x="5864" y="4209"/>
                      <a:pt x="3496" y="4609"/>
                      <a:pt x="3196" y="5343"/>
                    </a:cubicBezTo>
                    <a:cubicBezTo>
                      <a:pt x="2962" y="6110"/>
                      <a:pt x="3963" y="10013"/>
                      <a:pt x="3663" y="11481"/>
                    </a:cubicBezTo>
                    <a:cubicBezTo>
                      <a:pt x="3396" y="12948"/>
                      <a:pt x="360" y="15850"/>
                      <a:pt x="160" y="18152"/>
                    </a:cubicBezTo>
                    <a:cubicBezTo>
                      <a:pt x="1" y="20353"/>
                      <a:pt x="1458" y="22737"/>
                      <a:pt x="3978" y="22737"/>
                    </a:cubicBezTo>
                    <a:cubicBezTo>
                      <a:pt x="4093" y="22737"/>
                      <a:pt x="4210" y="22732"/>
                      <a:pt x="4330" y="22722"/>
                    </a:cubicBezTo>
                    <a:cubicBezTo>
                      <a:pt x="6564" y="22557"/>
                      <a:pt x="7886" y="21615"/>
                      <a:pt x="9729" y="21615"/>
                    </a:cubicBezTo>
                    <a:cubicBezTo>
                      <a:pt x="10115" y="21615"/>
                      <a:pt x="10523" y="21657"/>
                      <a:pt x="10968" y="21755"/>
                    </a:cubicBezTo>
                    <a:cubicBezTo>
                      <a:pt x="12437" y="22098"/>
                      <a:pt x="14146" y="22572"/>
                      <a:pt x="15701" y="22572"/>
                    </a:cubicBezTo>
                    <a:cubicBezTo>
                      <a:pt x="16866" y="22572"/>
                      <a:pt x="17945" y="22307"/>
                      <a:pt x="18773" y="21521"/>
                    </a:cubicBezTo>
                    <a:cubicBezTo>
                      <a:pt x="20741" y="19687"/>
                      <a:pt x="20208" y="16684"/>
                      <a:pt x="19507" y="15450"/>
                    </a:cubicBezTo>
                    <a:cubicBezTo>
                      <a:pt x="18740" y="14183"/>
                      <a:pt x="18206" y="13015"/>
                      <a:pt x="19507" y="11481"/>
                    </a:cubicBezTo>
                    <a:cubicBezTo>
                      <a:pt x="20775" y="9946"/>
                      <a:pt x="21675" y="8045"/>
                      <a:pt x="20841" y="6377"/>
                    </a:cubicBezTo>
                    <a:cubicBezTo>
                      <a:pt x="20008" y="4776"/>
                      <a:pt x="18240" y="4943"/>
                      <a:pt x="17039" y="4209"/>
                    </a:cubicBezTo>
                    <a:cubicBezTo>
                      <a:pt x="15771" y="3508"/>
                      <a:pt x="15871" y="1273"/>
                      <a:pt x="13836" y="339"/>
                    </a:cubicBezTo>
                    <a:cubicBezTo>
                      <a:pt x="13359" y="121"/>
                      <a:pt x="12775" y="1"/>
                      <a:pt x="12131" y="1"/>
                    </a:cubicBezTo>
                    <a:close/>
                  </a:path>
                </a:pathLst>
              </a:custGeom>
              <a:solidFill>
                <a:srgbClr val="15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8" name="Google Shape;3118;p85"/>
              <p:cNvSpPr/>
              <p:nvPr/>
            </p:nvSpPr>
            <p:spPr>
              <a:xfrm>
                <a:off x="7872116" y="2130813"/>
                <a:ext cx="128958" cy="29995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0709" fill="none" extrusionOk="0">
                    <a:moveTo>
                      <a:pt x="2602" y="10708"/>
                    </a:moveTo>
                    <a:cubicBezTo>
                      <a:pt x="2602" y="10708"/>
                      <a:pt x="0" y="9541"/>
                      <a:pt x="1068" y="6872"/>
                    </a:cubicBezTo>
                    <a:cubicBezTo>
                      <a:pt x="1802" y="4971"/>
                      <a:pt x="4604" y="3770"/>
                      <a:pt x="4303" y="0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9" name="Google Shape;3119;p85"/>
              <p:cNvSpPr/>
              <p:nvPr/>
            </p:nvSpPr>
            <p:spPr>
              <a:xfrm>
                <a:off x="8257057" y="2129888"/>
                <a:ext cx="117754" cy="295253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541" fill="none" extrusionOk="0">
                    <a:moveTo>
                      <a:pt x="4037" y="0"/>
                    </a:moveTo>
                    <a:cubicBezTo>
                      <a:pt x="2936" y="1401"/>
                      <a:pt x="1668" y="2368"/>
                      <a:pt x="2035" y="3369"/>
                    </a:cubicBezTo>
                    <a:cubicBezTo>
                      <a:pt x="2702" y="5070"/>
                      <a:pt x="4203" y="9173"/>
                      <a:pt x="0" y="10541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0" name="Google Shape;3120;p85"/>
              <p:cNvSpPr/>
              <p:nvPr/>
            </p:nvSpPr>
            <p:spPr>
              <a:xfrm>
                <a:off x="8339267" y="1956086"/>
                <a:ext cx="106550" cy="439169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5679" fill="none" extrusionOk="0">
                    <a:moveTo>
                      <a:pt x="1802" y="1"/>
                    </a:moveTo>
                    <a:cubicBezTo>
                      <a:pt x="1802" y="1"/>
                      <a:pt x="3804" y="1502"/>
                      <a:pt x="3136" y="4204"/>
                    </a:cubicBezTo>
                    <a:cubicBezTo>
                      <a:pt x="2469" y="6939"/>
                      <a:pt x="1302" y="7339"/>
                      <a:pt x="2169" y="9174"/>
                    </a:cubicBezTo>
                    <a:cubicBezTo>
                      <a:pt x="3070" y="10975"/>
                      <a:pt x="3770" y="15211"/>
                      <a:pt x="1" y="15678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1" name="Google Shape;3121;p85"/>
              <p:cNvSpPr/>
              <p:nvPr/>
            </p:nvSpPr>
            <p:spPr>
              <a:xfrm>
                <a:off x="7969282" y="1890683"/>
                <a:ext cx="320490" cy="356007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12710" extrusionOk="0">
                    <a:moveTo>
                      <a:pt x="5704" y="1"/>
                    </a:moveTo>
                    <a:cubicBezTo>
                      <a:pt x="1101" y="1"/>
                      <a:pt x="0" y="3570"/>
                      <a:pt x="0" y="6605"/>
                    </a:cubicBezTo>
                    <a:cubicBezTo>
                      <a:pt x="0" y="9541"/>
                      <a:pt x="1768" y="12710"/>
                      <a:pt x="5704" y="12710"/>
                    </a:cubicBezTo>
                    <a:cubicBezTo>
                      <a:pt x="9674" y="12710"/>
                      <a:pt x="11442" y="9541"/>
                      <a:pt x="11442" y="6605"/>
                    </a:cubicBezTo>
                    <a:cubicBezTo>
                      <a:pt x="11442" y="3570"/>
                      <a:pt x="10341" y="1"/>
                      <a:pt x="5704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2" name="Google Shape;3122;p85"/>
              <p:cNvSpPr/>
              <p:nvPr/>
            </p:nvSpPr>
            <p:spPr>
              <a:xfrm>
                <a:off x="8058970" y="2042049"/>
                <a:ext cx="25265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68" extrusionOk="0">
                    <a:moveTo>
                      <a:pt x="434" y="0"/>
                    </a:moveTo>
                    <a:cubicBezTo>
                      <a:pt x="167" y="0"/>
                      <a:pt x="1" y="301"/>
                      <a:pt x="67" y="634"/>
                    </a:cubicBezTo>
                    <a:cubicBezTo>
                      <a:pt x="101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5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3" name="Google Shape;3123;p85"/>
              <p:cNvSpPr/>
              <p:nvPr/>
            </p:nvSpPr>
            <p:spPr>
              <a:xfrm>
                <a:off x="8072051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5" y="0"/>
                    </a:moveTo>
                    <a:cubicBezTo>
                      <a:pt x="935" y="0"/>
                      <a:pt x="634" y="734"/>
                      <a:pt x="1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4" name="Google Shape;3124;p85"/>
              <p:cNvSpPr/>
              <p:nvPr/>
            </p:nvSpPr>
            <p:spPr>
              <a:xfrm>
                <a:off x="8175772" y="2042049"/>
                <a:ext cx="25237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168" extrusionOk="0">
                    <a:moveTo>
                      <a:pt x="434" y="0"/>
                    </a:moveTo>
                    <a:cubicBezTo>
                      <a:pt x="167" y="0"/>
                      <a:pt x="0" y="301"/>
                      <a:pt x="67" y="634"/>
                    </a:cubicBezTo>
                    <a:cubicBezTo>
                      <a:pt x="100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4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5" name="Google Shape;3125;p85"/>
              <p:cNvSpPr/>
              <p:nvPr/>
            </p:nvSpPr>
            <p:spPr>
              <a:xfrm>
                <a:off x="8188853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4" y="0"/>
                    </a:moveTo>
                    <a:cubicBezTo>
                      <a:pt x="934" y="0"/>
                      <a:pt x="634" y="734"/>
                      <a:pt x="0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6" name="Google Shape;3126;p85"/>
              <p:cNvSpPr/>
              <p:nvPr/>
            </p:nvSpPr>
            <p:spPr>
              <a:xfrm>
                <a:off x="8266385" y="2023058"/>
                <a:ext cx="116017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51" extrusionOk="0">
                    <a:moveTo>
                      <a:pt x="2343" y="1"/>
                    </a:moveTo>
                    <a:cubicBezTo>
                      <a:pt x="1359" y="1"/>
                      <a:pt x="735" y="1346"/>
                      <a:pt x="735" y="1346"/>
                    </a:cubicBezTo>
                    <a:lnTo>
                      <a:pt x="1" y="5215"/>
                    </a:lnTo>
                    <a:cubicBezTo>
                      <a:pt x="130" y="5239"/>
                      <a:pt x="257" y="5251"/>
                      <a:pt x="380" y="5251"/>
                    </a:cubicBezTo>
                    <a:cubicBezTo>
                      <a:pt x="2811" y="5251"/>
                      <a:pt x="4141" y="780"/>
                      <a:pt x="2903" y="145"/>
                    </a:cubicBezTo>
                    <a:cubicBezTo>
                      <a:pt x="2706" y="44"/>
                      <a:pt x="2519" y="1"/>
                      <a:pt x="2343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7" name="Google Shape;3127;p85"/>
              <p:cNvSpPr/>
              <p:nvPr/>
            </p:nvSpPr>
            <p:spPr>
              <a:xfrm>
                <a:off x="8265460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2020" y="1"/>
                    </a:moveTo>
                    <a:cubicBezTo>
                      <a:pt x="1496" y="1"/>
                      <a:pt x="971" y="233"/>
                      <a:pt x="634" y="428"/>
                    </a:cubicBezTo>
                    <a:lnTo>
                      <a:pt x="1" y="3664"/>
                    </a:lnTo>
                    <a:cubicBezTo>
                      <a:pt x="139" y="3692"/>
                      <a:pt x="274" y="3706"/>
                      <a:pt x="406" y="3706"/>
                    </a:cubicBezTo>
                    <a:cubicBezTo>
                      <a:pt x="1833" y="3706"/>
                      <a:pt x="2873" y="2133"/>
                      <a:pt x="3270" y="729"/>
                    </a:cubicBezTo>
                    <a:cubicBezTo>
                      <a:pt x="2941" y="182"/>
                      <a:pt x="2481" y="1"/>
                      <a:pt x="2020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8" name="Google Shape;3128;p85"/>
              <p:cNvSpPr/>
              <p:nvPr/>
            </p:nvSpPr>
            <p:spPr>
              <a:xfrm>
                <a:off x="8129051" y="2007485"/>
                <a:ext cx="40194" cy="12243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371" fill="none" extrusionOk="0">
                    <a:moveTo>
                      <a:pt x="434" y="0"/>
                    </a:moveTo>
                    <a:cubicBezTo>
                      <a:pt x="434" y="0"/>
                      <a:pt x="0" y="834"/>
                      <a:pt x="101" y="2402"/>
                    </a:cubicBezTo>
                    <a:cubicBezTo>
                      <a:pt x="101" y="2402"/>
                      <a:pt x="1101" y="2702"/>
                      <a:pt x="1268" y="2836"/>
                    </a:cubicBezTo>
                    <a:cubicBezTo>
                      <a:pt x="1435" y="2936"/>
                      <a:pt x="267" y="4370"/>
                      <a:pt x="267" y="4370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9" name="Google Shape;3129;p85"/>
              <p:cNvSpPr/>
              <p:nvPr/>
            </p:nvSpPr>
            <p:spPr>
              <a:xfrm>
                <a:off x="8085132" y="2141092"/>
                <a:ext cx="92545" cy="448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02" fill="none" extrusionOk="0">
                    <a:moveTo>
                      <a:pt x="1" y="0"/>
                    </a:moveTo>
                    <a:cubicBezTo>
                      <a:pt x="1" y="0"/>
                      <a:pt x="1302" y="1601"/>
                      <a:pt x="3303" y="234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0" name="Google Shape;3130;p85"/>
              <p:cNvSpPr/>
              <p:nvPr/>
            </p:nvSpPr>
            <p:spPr>
              <a:xfrm>
                <a:off x="8026283" y="1971660"/>
                <a:ext cx="72910" cy="4291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532" extrusionOk="0">
                    <a:moveTo>
                      <a:pt x="1673" y="0"/>
                    </a:moveTo>
                    <a:cubicBezTo>
                      <a:pt x="1408" y="0"/>
                      <a:pt x="1141" y="49"/>
                      <a:pt x="934" y="178"/>
                    </a:cubicBezTo>
                    <a:cubicBezTo>
                      <a:pt x="467" y="445"/>
                      <a:pt x="0" y="946"/>
                      <a:pt x="67" y="1513"/>
                    </a:cubicBezTo>
                    <a:cubicBezTo>
                      <a:pt x="71" y="1526"/>
                      <a:pt x="79" y="1531"/>
                      <a:pt x="89" y="1531"/>
                    </a:cubicBezTo>
                    <a:cubicBezTo>
                      <a:pt x="158" y="1531"/>
                      <a:pt x="342" y="1279"/>
                      <a:pt x="400" y="1279"/>
                    </a:cubicBezTo>
                    <a:cubicBezTo>
                      <a:pt x="634" y="1012"/>
                      <a:pt x="901" y="812"/>
                      <a:pt x="1168" y="679"/>
                    </a:cubicBezTo>
                    <a:cubicBezTo>
                      <a:pt x="1468" y="512"/>
                      <a:pt x="1768" y="412"/>
                      <a:pt x="2068" y="379"/>
                    </a:cubicBezTo>
                    <a:cubicBezTo>
                      <a:pt x="2135" y="379"/>
                      <a:pt x="2602" y="379"/>
                      <a:pt x="2569" y="312"/>
                    </a:cubicBezTo>
                    <a:cubicBezTo>
                      <a:pt x="2502" y="145"/>
                      <a:pt x="2068" y="12"/>
                      <a:pt x="1902" y="12"/>
                    </a:cubicBezTo>
                    <a:cubicBezTo>
                      <a:pt x="1827" y="4"/>
                      <a:pt x="1750" y="0"/>
                      <a:pt x="1673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1" name="Google Shape;3131;p85"/>
              <p:cNvSpPr/>
              <p:nvPr/>
            </p:nvSpPr>
            <p:spPr>
              <a:xfrm>
                <a:off x="8164232" y="1974489"/>
                <a:ext cx="67616" cy="3999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428" extrusionOk="0">
                    <a:moveTo>
                      <a:pt x="898" y="0"/>
                    </a:moveTo>
                    <a:cubicBezTo>
                      <a:pt x="552" y="0"/>
                      <a:pt x="214" y="107"/>
                      <a:pt x="12" y="411"/>
                    </a:cubicBezTo>
                    <a:cubicBezTo>
                      <a:pt x="1" y="444"/>
                      <a:pt x="23" y="455"/>
                      <a:pt x="63" y="455"/>
                    </a:cubicBezTo>
                    <a:cubicBezTo>
                      <a:pt x="142" y="455"/>
                      <a:pt x="290" y="411"/>
                      <a:pt x="379" y="411"/>
                    </a:cubicBezTo>
                    <a:cubicBezTo>
                      <a:pt x="679" y="411"/>
                      <a:pt x="979" y="444"/>
                      <a:pt x="1246" y="578"/>
                    </a:cubicBezTo>
                    <a:cubicBezTo>
                      <a:pt x="1546" y="711"/>
                      <a:pt x="1813" y="878"/>
                      <a:pt x="2013" y="1078"/>
                    </a:cubicBezTo>
                    <a:cubicBezTo>
                      <a:pt x="2043" y="1108"/>
                      <a:pt x="2310" y="1428"/>
                      <a:pt x="2369" y="1428"/>
                    </a:cubicBezTo>
                    <a:cubicBezTo>
                      <a:pt x="2376" y="1428"/>
                      <a:pt x="2380" y="1423"/>
                      <a:pt x="2380" y="1412"/>
                    </a:cubicBezTo>
                    <a:cubicBezTo>
                      <a:pt x="2414" y="878"/>
                      <a:pt x="2047" y="378"/>
                      <a:pt x="1546" y="111"/>
                    </a:cubicBezTo>
                    <a:cubicBezTo>
                      <a:pt x="1350" y="45"/>
                      <a:pt x="1122" y="0"/>
                      <a:pt x="898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2" name="Google Shape;3132;p85"/>
              <p:cNvSpPr/>
              <p:nvPr/>
            </p:nvSpPr>
            <p:spPr>
              <a:xfrm>
                <a:off x="7917884" y="1794300"/>
                <a:ext cx="354158" cy="273938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780" extrusionOk="0">
                    <a:moveTo>
                      <a:pt x="9099" y="1"/>
                    </a:moveTo>
                    <a:cubicBezTo>
                      <a:pt x="7060" y="1"/>
                      <a:pt x="4479" y="1176"/>
                      <a:pt x="2836" y="4209"/>
                    </a:cubicBezTo>
                    <a:cubicBezTo>
                      <a:pt x="2836" y="4209"/>
                      <a:pt x="468" y="4609"/>
                      <a:pt x="168" y="5343"/>
                    </a:cubicBezTo>
                    <a:cubicBezTo>
                      <a:pt x="1" y="5877"/>
                      <a:pt x="468" y="8045"/>
                      <a:pt x="635" y="9779"/>
                    </a:cubicBezTo>
                    <a:cubicBezTo>
                      <a:pt x="1502" y="9713"/>
                      <a:pt x="3703" y="9179"/>
                      <a:pt x="4838" y="5176"/>
                    </a:cubicBezTo>
                    <a:cubicBezTo>
                      <a:pt x="4838" y="5176"/>
                      <a:pt x="5551" y="5327"/>
                      <a:pt x="6571" y="5327"/>
                    </a:cubicBezTo>
                    <a:cubicBezTo>
                      <a:pt x="8392" y="5327"/>
                      <a:pt x="11189" y="4847"/>
                      <a:pt x="12643" y="2174"/>
                    </a:cubicBezTo>
                    <a:cubicBezTo>
                      <a:pt x="12276" y="1474"/>
                      <a:pt x="11776" y="773"/>
                      <a:pt x="10842" y="339"/>
                    </a:cubicBezTo>
                    <a:cubicBezTo>
                      <a:pt x="10349" y="121"/>
                      <a:pt x="9752" y="1"/>
                      <a:pt x="9099" y="1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3" name="Google Shape;3133;p85"/>
              <p:cNvSpPr/>
              <p:nvPr/>
            </p:nvSpPr>
            <p:spPr>
              <a:xfrm>
                <a:off x="8072051" y="1801919"/>
                <a:ext cx="157948" cy="123356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4404" fill="none" extrusionOk="0">
                    <a:moveTo>
                      <a:pt x="4471" y="4404"/>
                    </a:moveTo>
                    <a:cubicBezTo>
                      <a:pt x="4471" y="4404"/>
                      <a:pt x="4604" y="1202"/>
                      <a:pt x="1" y="901"/>
                    </a:cubicBezTo>
                    <a:cubicBezTo>
                      <a:pt x="1" y="901"/>
                      <a:pt x="3703" y="1"/>
                      <a:pt x="5638" y="3703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4" name="Google Shape;3134;p85"/>
              <p:cNvSpPr/>
              <p:nvPr/>
            </p:nvSpPr>
            <p:spPr>
              <a:xfrm>
                <a:off x="7922562" y="1948608"/>
                <a:ext cx="73834" cy="93469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3337" fill="none" extrusionOk="0">
                    <a:moveTo>
                      <a:pt x="1" y="1"/>
                    </a:moveTo>
                    <a:cubicBezTo>
                      <a:pt x="1" y="1"/>
                      <a:pt x="534" y="2336"/>
                      <a:pt x="2636" y="3336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5" name="Google Shape;3135;p85"/>
              <p:cNvSpPr/>
              <p:nvPr/>
            </p:nvSpPr>
            <p:spPr>
              <a:xfrm>
                <a:off x="7875785" y="2023058"/>
                <a:ext cx="116886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5251" extrusionOk="0">
                    <a:moveTo>
                      <a:pt x="1817" y="1"/>
                    </a:moveTo>
                    <a:cubicBezTo>
                      <a:pt x="1645" y="1"/>
                      <a:pt x="1462" y="44"/>
                      <a:pt x="1270" y="145"/>
                    </a:cubicBezTo>
                    <a:cubicBezTo>
                      <a:pt x="1" y="780"/>
                      <a:pt x="1359" y="5251"/>
                      <a:pt x="3793" y="5251"/>
                    </a:cubicBezTo>
                    <a:cubicBezTo>
                      <a:pt x="3917" y="5251"/>
                      <a:pt x="4043" y="5239"/>
                      <a:pt x="4172" y="5215"/>
                    </a:cubicBezTo>
                    <a:lnTo>
                      <a:pt x="3405" y="1346"/>
                    </a:lnTo>
                    <a:cubicBezTo>
                      <a:pt x="3405" y="1346"/>
                      <a:pt x="2781" y="1"/>
                      <a:pt x="1817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6" name="Google Shape;3136;p85"/>
              <p:cNvSpPr/>
              <p:nvPr/>
            </p:nvSpPr>
            <p:spPr>
              <a:xfrm>
                <a:off x="7900126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1264" y="1"/>
                    </a:moveTo>
                    <a:cubicBezTo>
                      <a:pt x="806" y="1"/>
                      <a:pt x="345" y="182"/>
                      <a:pt x="1" y="729"/>
                    </a:cubicBezTo>
                    <a:cubicBezTo>
                      <a:pt x="398" y="2133"/>
                      <a:pt x="1438" y="3706"/>
                      <a:pt x="2865" y="3706"/>
                    </a:cubicBezTo>
                    <a:cubicBezTo>
                      <a:pt x="2997" y="3706"/>
                      <a:pt x="3132" y="3692"/>
                      <a:pt x="3270" y="3664"/>
                    </a:cubicBezTo>
                    <a:lnTo>
                      <a:pt x="2636" y="428"/>
                    </a:lnTo>
                    <a:cubicBezTo>
                      <a:pt x="2299" y="233"/>
                      <a:pt x="1784" y="1"/>
                      <a:pt x="1264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37" name="Google Shape;3137;p85"/>
            <p:cNvSpPr/>
            <p:nvPr/>
          </p:nvSpPr>
          <p:spPr>
            <a:xfrm flipH="1">
              <a:off x="7527347" y="4519436"/>
              <a:ext cx="396807" cy="176188"/>
            </a:xfrm>
            <a:custGeom>
              <a:avLst/>
              <a:gdLst/>
              <a:ahLst/>
              <a:cxnLst/>
              <a:rect l="l" t="t" r="r" b="b"/>
              <a:pathLst>
                <a:path w="13977" h="6206" extrusionOk="0">
                  <a:moveTo>
                    <a:pt x="4504" y="1"/>
                  </a:moveTo>
                  <a:lnTo>
                    <a:pt x="1468" y="701"/>
                  </a:lnTo>
                  <a:cubicBezTo>
                    <a:pt x="0" y="4804"/>
                    <a:pt x="1902" y="6038"/>
                    <a:pt x="1902" y="6038"/>
                  </a:cubicBezTo>
                  <a:lnTo>
                    <a:pt x="13643" y="6205"/>
                  </a:lnTo>
                  <a:cubicBezTo>
                    <a:pt x="13643" y="6205"/>
                    <a:pt x="13977" y="5038"/>
                    <a:pt x="13443" y="4370"/>
                  </a:cubicBezTo>
                  <a:cubicBezTo>
                    <a:pt x="12943" y="3703"/>
                    <a:pt x="10141" y="3470"/>
                    <a:pt x="10141" y="3470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85"/>
            <p:cNvSpPr/>
            <p:nvPr/>
          </p:nvSpPr>
          <p:spPr>
            <a:xfrm flipH="1">
              <a:off x="8152353" y="4528919"/>
              <a:ext cx="214997" cy="206424"/>
            </a:xfrm>
            <a:custGeom>
              <a:avLst/>
              <a:gdLst/>
              <a:ahLst/>
              <a:cxnLst/>
              <a:rect l="l" t="t" r="r" b="b"/>
              <a:pathLst>
                <a:path w="7573" h="7271" extrusionOk="0">
                  <a:moveTo>
                    <a:pt x="667" y="0"/>
                  </a:moveTo>
                  <a:cubicBezTo>
                    <a:pt x="667" y="0"/>
                    <a:pt x="0" y="5704"/>
                    <a:pt x="100" y="6572"/>
                  </a:cubicBezTo>
                  <a:cubicBezTo>
                    <a:pt x="181" y="7116"/>
                    <a:pt x="932" y="7271"/>
                    <a:pt x="1964" y="7271"/>
                  </a:cubicBezTo>
                  <a:cubicBezTo>
                    <a:pt x="2638" y="7271"/>
                    <a:pt x="3432" y="7205"/>
                    <a:pt x="4237" y="7139"/>
                  </a:cubicBezTo>
                  <a:cubicBezTo>
                    <a:pt x="6271" y="6972"/>
                    <a:pt x="7572" y="7139"/>
                    <a:pt x="6872" y="6005"/>
                  </a:cubicBezTo>
                  <a:cubicBezTo>
                    <a:pt x="6205" y="4870"/>
                    <a:pt x="3903" y="200"/>
                    <a:pt x="3903" y="200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85"/>
            <p:cNvSpPr/>
            <p:nvPr/>
          </p:nvSpPr>
          <p:spPr>
            <a:xfrm flipH="1">
              <a:off x="7754609" y="2978654"/>
              <a:ext cx="630741" cy="1585156"/>
            </a:xfrm>
            <a:custGeom>
              <a:avLst/>
              <a:gdLst/>
              <a:ahLst/>
              <a:cxnLst/>
              <a:rect l="l" t="t" r="r" b="b"/>
              <a:pathLst>
                <a:path w="22217" h="55835" extrusionOk="0">
                  <a:moveTo>
                    <a:pt x="4003" y="0"/>
                  </a:moveTo>
                  <a:cubicBezTo>
                    <a:pt x="4003" y="0"/>
                    <a:pt x="1301" y="7573"/>
                    <a:pt x="1301" y="9274"/>
                  </a:cubicBezTo>
                  <a:cubicBezTo>
                    <a:pt x="1301" y="12009"/>
                    <a:pt x="1168" y="46200"/>
                    <a:pt x="1034" y="47534"/>
                  </a:cubicBezTo>
                  <a:cubicBezTo>
                    <a:pt x="868" y="48869"/>
                    <a:pt x="501" y="49102"/>
                    <a:pt x="501" y="49769"/>
                  </a:cubicBezTo>
                  <a:cubicBezTo>
                    <a:pt x="501" y="50437"/>
                    <a:pt x="868" y="51771"/>
                    <a:pt x="734" y="52271"/>
                  </a:cubicBezTo>
                  <a:cubicBezTo>
                    <a:pt x="634" y="52805"/>
                    <a:pt x="0" y="54473"/>
                    <a:pt x="467" y="54940"/>
                  </a:cubicBezTo>
                  <a:cubicBezTo>
                    <a:pt x="852" y="55295"/>
                    <a:pt x="2131" y="55834"/>
                    <a:pt x="3277" y="55834"/>
                  </a:cubicBezTo>
                  <a:cubicBezTo>
                    <a:pt x="3422" y="55834"/>
                    <a:pt x="3564" y="55826"/>
                    <a:pt x="3703" y="55807"/>
                  </a:cubicBezTo>
                  <a:cubicBezTo>
                    <a:pt x="4971" y="55674"/>
                    <a:pt x="5538" y="54773"/>
                    <a:pt x="5738" y="54273"/>
                  </a:cubicBezTo>
                  <a:cubicBezTo>
                    <a:pt x="5971" y="53772"/>
                    <a:pt x="5538" y="53139"/>
                    <a:pt x="5738" y="52638"/>
                  </a:cubicBezTo>
                  <a:cubicBezTo>
                    <a:pt x="5971" y="52104"/>
                    <a:pt x="6572" y="51671"/>
                    <a:pt x="6372" y="51004"/>
                  </a:cubicBezTo>
                  <a:cubicBezTo>
                    <a:pt x="6171" y="50370"/>
                    <a:pt x="6038" y="48669"/>
                    <a:pt x="6538" y="43865"/>
                  </a:cubicBezTo>
                  <a:cubicBezTo>
                    <a:pt x="6972" y="39862"/>
                    <a:pt x="7406" y="34192"/>
                    <a:pt x="7873" y="32157"/>
                  </a:cubicBezTo>
                  <a:cubicBezTo>
                    <a:pt x="8306" y="30122"/>
                    <a:pt x="10575" y="14010"/>
                    <a:pt x="10575" y="14010"/>
                  </a:cubicBezTo>
                  <a:cubicBezTo>
                    <a:pt x="10575" y="14010"/>
                    <a:pt x="12576" y="25819"/>
                    <a:pt x="12810" y="27854"/>
                  </a:cubicBezTo>
                  <a:cubicBezTo>
                    <a:pt x="13010" y="29922"/>
                    <a:pt x="13010" y="33825"/>
                    <a:pt x="13477" y="36427"/>
                  </a:cubicBezTo>
                  <a:cubicBezTo>
                    <a:pt x="13910" y="38962"/>
                    <a:pt x="15912" y="46434"/>
                    <a:pt x="16145" y="47368"/>
                  </a:cubicBezTo>
                  <a:cubicBezTo>
                    <a:pt x="16345" y="48335"/>
                    <a:pt x="15845" y="50103"/>
                    <a:pt x="16145" y="50837"/>
                  </a:cubicBezTo>
                  <a:cubicBezTo>
                    <a:pt x="16412" y="51537"/>
                    <a:pt x="17046" y="52471"/>
                    <a:pt x="16879" y="52972"/>
                  </a:cubicBezTo>
                  <a:cubicBezTo>
                    <a:pt x="16746" y="53472"/>
                    <a:pt x="16846" y="54873"/>
                    <a:pt x="17246" y="55173"/>
                  </a:cubicBezTo>
                  <a:cubicBezTo>
                    <a:pt x="17463" y="55323"/>
                    <a:pt x="18022" y="55398"/>
                    <a:pt x="18660" y="55398"/>
                  </a:cubicBezTo>
                  <a:cubicBezTo>
                    <a:pt x="19297" y="55398"/>
                    <a:pt x="20015" y="55323"/>
                    <a:pt x="20548" y="55173"/>
                  </a:cubicBezTo>
                  <a:cubicBezTo>
                    <a:pt x="21683" y="54873"/>
                    <a:pt x="22049" y="54039"/>
                    <a:pt x="22150" y="53539"/>
                  </a:cubicBezTo>
                  <a:cubicBezTo>
                    <a:pt x="22216" y="53038"/>
                    <a:pt x="21482" y="52405"/>
                    <a:pt x="21582" y="51938"/>
                  </a:cubicBezTo>
                  <a:cubicBezTo>
                    <a:pt x="21683" y="51504"/>
                    <a:pt x="22150" y="50970"/>
                    <a:pt x="22150" y="50403"/>
                  </a:cubicBezTo>
                  <a:cubicBezTo>
                    <a:pt x="22150" y="49769"/>
                    <a:pt x="21349" y="49569"/>
                    <a:pt x="21216" y="48302"/>
                  </a:cubicBezTo>
                  <a:cubicBezTo>
                    <a:pt x="21082" y="47067"/>
                    <a:pt x="20315" y="30289"/>
                    <a:pt x="20248" y="28154"/>
                  </a:cubicBezTo>
                  <a:cubicBezTo>
                    <a:pt x="20215" y="25986"/>
                    <a:pt x="19681" y="7372"/>
                    <a:pt x="19481" y="6105"/>
                  </a:cubicBezTo>
                  <a:cubicBezTo>
                    <a:pt x="19214" y="4871"/>
                    <a:pt x="18347" y="201"/>
                    <a:pt x="18347" y="201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85"/>
            <p:cNvSpPr/>
            <p:nvPr/>
          </p:nvSpPr>
          <p:spPr>
            <a:xfrm flipH="1">
              <a:off x="7772608" y="4359402"/>
              <a:ext cx="123127" cy="43579"/>
            </a:xfrm>
            <a:custGeom>
              <a:avLst/>
              <a:gdLst/>
              <a:ahLst/>
              <a:cxnLst/>
              <a:rect l="l" t="t" r="r" b="b"/>
              <a:pathLst>
                <a:path w="4337" h="1535" fill="none" extrusionOk="0">
                  <a:moveTo>
                    <a:pt x="0" y="0"/>
                  </a:moveTo>
                  <a:cubicBezTo>
                    <a:pt x="0" y="0"/>
                    <a:pt x="867" y="1468"/>
                    <a:pt x="4336" y="153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85"/>
            <p:cNvSpPr/>
            <p:nvPr/>
          </p:nvSpPr>
          <p:spPr>
            <a:xfrm flipH="1">
              <a:off x="7783028" y="4447468"/>
              <a:ext cx="104191" cy="31286"/>
            </a:xfrm>
            <a:custGeom>
              <a:avLst/>
              <a:gdLst/>
              <a:ahLst/>
              <a:cxnLst/>
              <a:rect l="l" t="t" r="r" b="b"/>
              <a:pathLst>
                <a:path w="3670" h="1102" fill="none" extrusionOk="0">
                  <a:moveTo>
                    <a:pt x="3670" y="1"/>
                  </a:moveTo>
                  <a:cubicBezTo>
                    <a:pt x="3670" y="1"/>
                    <a:pt x="1201" y="167"/>
                    <a:pt x="0" y="110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85"/>
            <p:cNvSpPr/>
            <p:nvPr/>
          </p:nvSpPr>
          <p:spPr>
            <a:xfrm flipH="1">
              <a:off x="8219609" y="4381177"/>
              <a:ext cx="128805" cy="63480"/>
            </a:xfrm>
            <a:custGeom>
              <a:avLst/>
              <a:gdLst/>
              <a:ahLst/>
              <a:cxnLst/>
              <a:rect l="l" t="t" r="r" b="b"/>
              <a:pathLst>
                <a:path w="4537" h="2236" fill="none" extrusionOk="0">
                  <a:moveTo>
                    <a:pt x="4537" y="1668"/>
                  </a:moveTo>
                  <a:cubicBezTo>
                    <a:pt x="4537" y="1668"/>
                    <a:pt x="1768" y="2235"/>
                    <a:pt x="0" y="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85"/>
            <p:cNvSpPr/>
            <p:nvPr/>
          </p:nvSpPr>
          <p:spPr>
            <a:xfrm flipH="1">
              <a:off x="8247062" y="4448405"/>
              <a:ext cx="101352" cy="52124"/>
            </a:xfrm>
            <a:custGeom>
              <a:avLst/>
              <a:gdLst/>
              <a:ahLst/>
              <a:cxnLst/>
              <a:rect l="l" t="t" r="r" b="b"/>
              <a:pathLst>
                <a:path w="3570" h="1836" fill="none" extrusionOk="0">
                  <a:moveTo>
                    <a:pt x="3570" y="1735"/>
                  </a:moveTo>
                  <a:cubicBezTo>
                    <a:pt x="3570" y="1735"/>
                    <a:pt x="1501" y="1836"/>
                    <a:pt x="0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85"/>
            <p:cNvSpPr/>
            <p:nvPr/>
          </p:nvSpPr>
          <p:spPr>
            <a:xfrm flipH="1">
              <a:off x="7911833" y="3197399"/>
              <a:ext cx="171419" cy="176188"/>
            </a:xfrm>
            <a:custGeom>
              <a:avLst/>
              <a:gdLst/>
              <a:ahLst/>
              <a:cxnLst/>
              <a:rect l="l" t="t" r="r" b="b"/>
              <a:pathLst>
                <a:path w="6038" h="6206" fill="none" extrusionOk="0">
                  <a:moveTo>
                    <a:pt x="0" y="6205"/>
                  </a:moveTo>
                  <a:lnTo>
                    <a:pt x="0" y="3837"/>
                  </a:lnTo>
                  <a:cubicBezTo>
                    <a:pt x="0" y="3837"/>
                    <a:pt x="4604" y="1769"/>
                    <a:pt x="6038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85"/>
            <p:cNvSpPr/>
            <p:nvPr/>
          </p:nvSpPr>
          <p:spPr>
            <a:xfrm flipH="1">
              <a:off x="8004640" y="2984332"/>
              <a:ext cx="17999" cy="291707"/>
            </a:xfrm>
            <a:custGeom>
              <a:avLst/>
              <a:gdLst/>
              <a:ahLst/>
              <a:cxnLst/>
              <a:rect l="l" t="t" r="r" b="b"/>
              <a:pathLst>
                <a:path w="634" h="10275" fill="none" extrusionOk="0">
                  <a:moveTo>
                    <a:pt x="0" y="1"/>
                  </a:moveTo>
                  <a:cubicBezTo>
                    <a:pt x="0" y="1"/>
                    <a:pt x="634" y="5605"/>
                    <a:pt x="0" y="1027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85"/>
            <p:cNvSpPr/>
            <p:nvPr/>
          </p:nvSpPr>
          <p:spPr>
            <a:xfrm flipH="1">
              <a:off x="8016933" y="2984332"/>
              <a:ext cx="53061" cy="239612"/>
            </a:xfrm>
            <a:custGeom>
              <a:avLst/>
              <a:gdLst/>
              <a:ahLst/>
              <a:cxnLst/>
              <a:rect l="l" t="t" r="r" b="b"/>
              <a:pathLst>
                <a:path w="1869" h="8440" fill="none" extrusionOk="0">
                  <a:moveTo>
                    <a:pt x="100" y="1"/>
                  </a:moveTo>
                  <a:cubicBezTo>
                    <a:pt x="100" y="1"/>
                    <a:pt x="0" y="6505"/>
                    <a:pt x="100" y="7039"/>
                  </a:cubicBezTo>
                  <a:cubicBezTo>
                    <a:pt x="200" y="7539"/>
                    <a:pt x="1868" y="8440"/>
                    <a:pt x="1868" y="844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85"/>
            <p:cNvSpPr/>
            <p:nvPr/>
          </p:nvSpPr>
          <p:spPr>
            <a:xfrm flipH="1">
              <a:off x="8247062" y="2977717"/>
              <a:ext cx="123127" cy="1404425"/>
            </a:xfrm>
            <a:custGeom>
              <a:avLst/>
              <a:gdLst/>
              <a:ahLst/>
              <a:cxnLst/>
              <a:rect l="l" t="t" r="r" b="b"/>
              <a:pathLst>
                <a:path w="4337" h="49469" fill="none" extrusionOk="0">
                  <a:moveTo>
                    <a:pt x="4337" y="0"/>
                  </a:moveTo>
                  <a:cubicBezTo>
                    <a:pt x="4337" y="0"/>
                    <a:pt x="1868" y="6605"/>
                    <a:pt x="1635" y="9474"/>
                  </a:cubicBezTo>
                  <a:cubicBezTo>
                    <a:pt x="1368" y="12342"/>
                    <a:pt x="1268" y="40496"/>
                    <a:pt x="1268" y="42497"/>
                  </a:cubicBezTo>
                  <a:cubicBezTo>
                    <a:pt x="1268" y="44499"/>
                    <a:pt x="0" y="49469"/>
                    <a:pt x="0" y="4946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85"/>
            <p:cNvSpPr/>
            <p:nvPr/>
          </p:nvSpPr>
          <p:spPr>
            <a:xfrm flipH="1">
              <a:off x="8190254" y="2977717"/>
              <a:ext cx="118386" cy="189418"/>
            </a:xfrm>
            <a:custGeom>
              <a:avLst/>
              <a:gdLst/>
              <a:ahLst/>
              <a:cxnLst/>
              <a:rect l="l" t="t" r="r" b="b"/>
              <a:pathLst>
                <a:path w="4170" h="6672" fill="none" extrusionOk="0">
                  <a:moveTo>
                    <a:pt x="4170" y="0"/>
                  </a:moveTo>
                  <a:cubicBezTo>
                    <a:pt x="4170" y="0"/>
                    <a:pt x="3603" y="5471"/>
                    <a:pt x="3136" y="5904"/>
                  </a:cubicBezTo>
                  <a:cubicBezTo>
                    <a:pt x="2669" y="6338"/>
                    <a:pt x="0" y="6672"/>
                    <a:pt x="0" y="6672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85"/>
            <p:cNvSpPr/>
            <p:nvPr/>
          </p:nvSpPr>
          <p:spPr>
            <a:xfrm flipH="1">
              <a:off x="7834158" y="2984332"/>
              <a:ext cx="77703" cy="182803"/>
            </a:xfrm>
            <a:custGeom>
              <a:avLst/>
              <a:gdLst/>
              <a:ahLst/>
              <a:cxnLst/>
              <a:rect l="l" t="t" r="r" b="b"/>
              <a:pathLst>
                <a:path w="2737" h="6439" fill="none" extrusionOk="0">
                  <a:moveTo>
                    <a:pt x="1" y="1"/>
                  </a:moveTo>
                  <a:cubicBezTo>
                    <a:pt x="1" y="1"/>
                    <a:pt x="201" y="4671"/>
                    <a:pt x="568" y="5104"/>
                  </a:cubicBezTo>
                  <a:cubicBezTo>
                    <a:pt x="968" y="5605"/>
                    <a:pt x="2736" y="6439"/>
                    <a:pt x="2736" y="643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85"/>
            <p:cNvSpPr/>
            <p:nvPr/>
          </p:nvSpPr>
          <p:spPr>
            <a:xfrm flipH="1">
              <a:off x="7867317" y="3287367"/>
              <a:ext cx="176160" cy="1261453"/>
            </a:xfrm>
            <a:custGeom>
              <a:avLst/>
              <a:gdLst/>
              <a:ahLst/>
              <a:cxnLst/>
              <a:rect l="l" t="t" r="r" b="b"/>
              <a:pathLst>
                <a:path w="6205" h="44433" fill="none" extrusionOk="0">
                  <a:moveTo>
                    <a:pt x="0" y="1"/>
                  </a:moveTo>
                  <a:cubicBezTo>
                    <a:pt x="0" y="1"/>
                    <a:pt x="2302" y="15345"/>
                    <a:pt x="2369" y="16946"/>
                  </a:cubicBezTo>
                  <a:cubicBezTo>
                    <a:pt x="2469" y="18581"/>
                    <a:pt x="2302" y="22250"/>
                    <a:pt x="2836" y="25586"/>
                  </a:cubicBezTo>
                  <a:cubicBezTo>
                    <a:pt x="3336" y="28922"/>
                    <a:pt x="5638" y="37761"/>
                    <a:pt x="5171" y="38528"/>
                  </a:cubicBezTo>
                  <a:cubicBezTo>
                    <a:pt x="4737" y="39296"/>
                    <a:pt x="5538" y="39629"/>
                    <a:pt x="5871" y="40230"/>
                  </a:cubicBezTo>
                  <a:cubicBezTo>
                    <a:pt x="6205" y="40797"/>
                    <a:pt x="6171" y="41931"/>
                    <a:pt x="5971" y="42598"/>
                  </a:cubicBezTo>
                  <a:cubicBezTo>
                    <a:pt x="5738" y="43265"/>
                    <a:pt x="6138" y="44433"/>
                    <a:pt x="6138" y="44433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85"/>
            <p:cNvSpPr/>
            <p:nvPr/>
          </p:nvSpPr>
          <p:spPr>
            <a:xfrm flipH="1">
              <a:off x="8314290" y="3289269"/>
              <a:ext cx="69158" cy="68221"/>
            </a:xfrm>
            <a:custGeom>
              <a:avLst/>
              <a:gdLst/>
              <a:ahLst/>
              <a:cxnLst/>
              <a:rect l="l" t="t" r="r" b="b"/>
              <a:pathLst>
                <a:path w="2436" h="2403" extrusionOk="0">
                  <a:moveTo>
                    <a:pt x="1234" y="1"/>
                  </a:moveTo>
                  <a:cubicBezTo>
                    <a:pt x="567" y="1"/>
                    <a:pt x="0" y="534"/>
                    <a:pt x="0" y="1201"/>
                  </a:cubicBezTo>
                  <a:cubicBezTo>
                    <a:pt x="0" y="1869"/>
                    <a:pt x="567" y="2402"/>
                    <a:pt x="1234" y="2402"/>
                  </a:cubicBezTo>
                  <a:cubicBezTo>
                    <a:pt x="1901" y="2402"/>
                    <a:pt x="2435" y="1869"/>
                    <a:pt x="2435" y="1201"/>
                  </a:cubicBezTo>
                  <a:cubicBezTo>
                    <a:pt x="2435" y="534"/>
                    <a:pt x="1901" y="1"/>
                    <a:pt x="1234" y="1"/>
                  </a:cubicBezTo>
                  <a:close/>
                </a:path>
              </a:pathLst>
            </a:custGeom>
            <a:solidFill>
              <a:srgbClr val="C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85"/>
            <p:cNvSpPr/>
            <p:nvPr/>
          </p:nvSpPr>
          <p:spPr>
            <a:xfrm flipH="1">
              <a:off x="8087965" y="2186006"/>
              <a:ext cx="117449" cy="183314"/>
            </a:xfrm>
            <a:custGeom>
              <a:avLst/>
              <a:gdLst/>
              <a:ahLst/>
              <a:cxnLst/>
              <a:rect l="l" t="t" r="r" b="b"/>
              <a:pathLst>
                <a:path w="4137" h="6457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302"/>
                    <a:pt x="0" y="5104"/>
                    <a:pt x="0" y="5104"/>
                  </a:cubicBezTo>
                  <a:cubicBezTo>
                    <a:pt x="923" y="6152"/>
                    <a:pt x="1798" y="6457"/>
                    <a:pt x="2504" y="6457"/>
                  </a:cubicBezTo>
                  <a:cubicBezTo>
                    <a:pt x="3483" y="6457"/>
                    <a:pt x="4137" y="5871"/>
                    <a:pt x="4137" y="5871"/>
                  </a:cubicBezTo>
                  <a:cubicBezTo>
                    <a:pt x="3736" y="4337"/>
                    <a:pt x="4137" y="2602"/>
                    <a:pt x="4137" y="26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85"/>
            <p:cNvSpPr/>
            <p:nvPr/>
          </p:nvSpPr>
          <p:spPr>
            <a:xfrm flipH="1">
              <a:off x="8087965" y="2186006"/>
              <a:ext cx="116513" cy="120487"/>
            </a:xfrm>
            <a:custGeom>
              <a:avLst/>
              <a:gdLst/>
              <a:ahLst/>
              <a:cxnLst/>
              <a:rect l="l" t="t" r="r" b="b"/>
              <a:pathLst>
                <a:path w="4104" h="424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34"/>
                    <a:pt x="134" y="1268"/>
                    <a:pt x="134" y="1868"/>
                  </a:cubicBezTo>
                  <a:cubicBezTo>
                    <a:pt x="835" y="2836"/>
                    <a:pt x="1969" y="4103"/>
                    <a:pt x="2803" y="4203"/>
                  </a:cubicBezTo>
                  <a:cubicBezTo>
                    <a:pt x="2913" y="4231"/>
                    <a:pt x="3023" y="4243"/>
                    <a:pt x="3132" y="4243"/>
                  </a:cubicBezTo>
                  <a:cubicBezTo>
                    <a:pt x="3418" y="4243"/>
                    <a:pt x="3695" y="4158"/>
                    <a:pt x="3937" y="4037"/>
                  </a:cubicBezTo>
                  <a:cubicBezTo>
                    <a:pt x="3970" y="3203"/>
                    <a:pt x="4104" y="2602"/>
                    <a:pt x="4104" y="2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85"/>
            <p:cNvSpPr/>
            <p:nvPr/>
          </p:nvSpPr>
          <p:spPr>
            <a:xfrm flipH="1">
              <a:off x="8304836" y="3266557"/>
              <a:ext cx="143966" cy="279528"/>
            </a:xfrm>
            <a:custGeom>
              <a:avLst/>
              <a:gdLst/>
              <a:ahLst/>
              <a:cxnLst/>
              <a:rect l="l" t="t" r="r" b="b"/>
              <a:pathLst>
                <a:path w="5071" h="9846" extrusionOk="0">
                  <a:moveTo>
                    <a:pt x="0" y="0"/>
                  </a:moveTo>
                  <a:lnTo>
                    <a:pt x="0" y="4803"/>
                  </a:lnTo>
                  <a:cubicBezTo>
                    <a:pt x="67" y="5471"/>
                    <a:pt x="134" y="9340"/>
                    <a:pt x="267" y="9540"/>
                  </a:cubicBezTo>
                  <a:cubicBezTo>
                    <a:pt x="298" y="9586"/>
                    <a:pt x="336" y="9604"/>
                    <a:pt x="378" y="9604"/>
                  </a:cubicBezTo>
                  <a:cubicBezTo>
                    <a:pt x="517" y="9604"/>
                    <a:pt x="698" y="9407"/>
                    <a:pt x="801" y="9407"/>
                  </a:cubicBezTo>
                  <a:cubicBezTo>
                    <a:pt x="934" y="9407"/>
                    <a:pt x="1068" y="9640"/>
                    <a:pt x="1268" y="9740"/>
                  </a:cubicBezTo>
                  <a:cubicBezTo>
                    <a:pt x="1285" y="9746"/>
                    <a:pt x="1302" y="9748"/>
                    <a:pt x="1321" y="9748"/>
                  </a:cubicBezTo>
                  <a:cubicBezTo>
                    <a:pt x="1522" y="9748"/>
                    <a:pt x="1813" y="9440"/>
                    <a:pt x="1935" y="9440"/>
                  </a:cubicBezTo>
                  <a:cubicBezTo>
                    <a:pt x="2069" y="9440"/>
                    <a:pt x="2335" y="9807"/>
                    <a:pt x="2602" y="9840"/>
                  </a:cubicBezTo>
                  <a:cubicBezTo>
                    <a:pt x="2617" y="9844"/>
                    <a:pt x="2632" y="9846"/>
                    <a:pt x="2645" y="9846"/>
                  </a:cubicBezTo>
                  <a:cubicBezTo>
                    <a:pt x="2861" y="9846"/>
                    <a:pt x="2965" y="9428"/>
                    <a:pt x="3174" y="9428"/>
                  </a:cubicBezTo>
                  <a:cubicBezTo>
                    <a:pt x="3194" y="9428"/>
                    <a:pt x="3214" y="9432"/>
                    <a:pt x="3236" y="9440"/>
                  </a:cubicBezTo>
                  <a:cubicBezTo>
                    <a:pt x="3440" y="9498"/>
                    <a:pt x="3542" y="9759"/>
                    <a:pt x="3741" y="9759"/>
                  </a:cubicBezTo>
                  <a:cubicBezTo>
                    <a:pt x="3771" y="9759"/>
                    <a:pt x="3802" y="9753"/>
                    <a:pt x="3837" y="9740"/>
                  </a:cubicBezTo>
                  <a:cubicBezTo>
                    <a:pt x="4058" y="9602"/>
                    <a:pt x="4096" y="8242"/>
                    <a:pt x="4102" y="7787"/>
                  </a:cubicBezTo>
                  <a:lnTo>
                    <a:pt x="4102" y="7787"/>
                  </a:lnTo>
                  <a:cubicBezTo>
                    <a:pt x="4124" y="8088"/>
                    <a:pt x="4289" y="8347"/>
                    <a:pt x="4404" y="8606"/>
                  </a:cubicBezTo>
                  <a:cubicBezTo>
                    <a:pt x="4463" y="8741"/>
                    <a:pt x="4597" y="8822"/>
                    <a:pt x="4718" y="8822"/>
                  </a:cubicBezTo>
                  <a:cubicBezTo>
                    <a:pt x="4865" y="8822"/>
                    <a:pt x="4992" y="8700"/>
                    <a:pt x="4937" y="8406"/>
                  </a:cubicBezTo>
                  <a:cubicBezTo>
                    <a:pt x="4904" y="7839"/>
                    <a:pt x="5071" y="6638"/>
                    <a:pt x="4971" y="6505"/>
                  </a:cubicBezTo>
                  <a:cubicBezTo>
                    <a:pt x="4871" y="6338"/>
                    <a:pt x="4570" y="5170"/>
                    <a:pt x="4270" y="4837"/>
                  </a:cubicBezTo>
                  <a:cubicBezTo>
                    <a:pt x="3970" y="4503"/>
                    <a:pt x="2769" y="4737"/>
                    <a:pt x="2569" y="4370"/>
                  </a:cubicBezTo>
                  <a:cubicBezTo>
                    <a:pt x="2302" y="4003"/>
                    <a:pt x="3003" y="634"/>
                    <a:pt x="3003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85"/>
            <p:cNvSpPr/>
            <p:nvPr/>
          </p:nvSpPr>
          <p:spPr>
            <a:xfrm flipH="1">
              <a:off x="8345547" y="3279986"/>
              <a:ext cx="119352" cy="99706"/>
            </a:xfrm>
            <a:custGeom>
              <a:avLst/>
              <a:gdLst/>
              <a:ahLst/>
              <a:cxnLst/>
              <a:rect l="l" t="t" r="r" b="b"/>
              <a:pathLst>
                <a:path w="4204" h="3512" extrusionOk="0">
                  <a:moveTo>
                    <a:pt x="2383" y="0"/>
                  </a:moveTo>
                  <a:cubicBezTo>
                    <a:pt x="1425" y="0"/>
                    <a:pt x="301" y="94"/>
                    <a:pt x="301" y="94"/>
                  </a:cubicBezTo>
                  <a:cubicBezTo>
                    <a:pt x="301" y="94"/>
                    <a:pt x="0" y="2996"/>
                    <a:pt x="167" y="3330"/>
                  </a:cubicBezTo>
                  <a:cubicBezTo>
                    <a:pt x="231" y="3457"/>
                    <a:pt x="776" y="3512"/>
                    <a:pt x="1437" y="3512"/>
                  </a:cubicBezTo>
                  <a:cubicBezTo>
                    <a:pt x="2507" y="3512"/>
                    <a:pt x="3880" y="3369"/>
                    <a:pt x="4003" y="3163"/>
                  </a:cubicBezTo>
                  <a:cubicBezTo>
                    <a:pt x="4203" y="2796"/>
                    <a:pt x="3970" y="528"/>
                    <a:pt x="3703" y="194"/>
                  </a:cubicBezTo>
                  <a:cubicBezTo>
                    <a:pt x="3621" y="45"/>
                    <a:pt x="3042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85"/>
            <p:cNvSpPr/>
            <p:nvPr/>
          </p:nvSpPr>
          <p:spPr>
            <a:xfrm flipH="1">
              <a:off x="7393801" y="2262715"/>
              <a:ext cx="229221" cy="234615"/>
            </a:xfrm>
            <a:custGeom>
              <a:avLst/>
              <a:gdLst/>
              <a:ahLst/>
              <a:cxnLst/>
              <a:rect l="l" t="t" r="r" b="b"/>
              <a:pathLst>
                <a:path w="8074" h="8264" extrusionOk="0">
                  <a:moveTo>
                    <a:pt x="5471" y="0"/>
                  </a:moveTo>
                  <a:cubicBezTo>
                    <a:pt x="4638" y="0"/>
                    <a:pt x="2403" y="3369"/>
                    <a:pt x="1869" y="4003"/>
                  </a:cubicBezTo>
                  <a:cubicBezTo>
                    <a:pt x="1754" y="4149"/>
                    <a:pt x="1694" y="4210"/>
                    <a:pt x="1668" y="4210"/>
                  </a:cubicBezTo>
                  <a:cubicBezTo>
                    <a:pt x="1580" y="4210"/>
                    <a:pt x="1879" y="3524"/>
                    <a:pt x="1802" y="3036"/>
                  </a:cubicBezTo>
                  <a:cubicBezTo>
                    <a:pt x="1702" y="2369"/>
                    <a:pt x="1669" y="2169"/>
                    <a:pt x="1202" y="1435"/>
                  </a:cubicBezTo>
                  <a:cubicBezTo>
                    <a:pt x="1060" y="1328"/>
                    <a:pt x="948" y="1278"/>
                    <a:pt x="865" y="1278"/>
                  </a:cubicBezTo>
                  <a:cubicBezTo>
                    <a:pt x="634" y="1278"/>
                    <a:pt x="612" y="1657"/>
                    <a:pt x="735" y="2269"/>
                  </a:cubicBezTo>
                  <a:cubicBezTo>
                    <a:pt x="568" y="4103"/>
                    <a:pt x="234" y="4137"/>
                    <a:pt x="134" y="5538"/>
                  </a:cubicBezTo>
                  <a:cubicBezTo>
                    <a:pt x="1" y="6839"/>
                    <a:pt x="568" y="7472"/>
                    <a:pt x="568" y="7472"/>
                  </a:cubicBezTo>
                  <a:cubicBezTo>
                    <a:pt x="886" y="7985"/>
                    <a:pt x="1232" y="8263"/>
                    <a:pt x="1680" y="8263"/>
                  </a:cubicBezTo>
                  <a:cubicBezTo>
                    <a:pt x="2079" y="8263"/>
                    <a:pt x="2558" y="8043"/>
                    <a:pt x="3170" y="7572"/>
                  </a:cubicBezTo>
                  <a:cubicBezTo>
                    <a:pt x="3670" y="7172"/>
                    <a:pt x="4471" y="6605"/>
                    <a:pt x="4804" y="6272"/>
                  </a:cubicBezTo>
                  <a:cubicBezTo>
                    <a:pt x="5371" y="5738"/>
                    <a:pt x="8007" y="4437"/>
                    <a:pt x="7840" y="4070"/>
                  </a:cubicBezTo>
                  <a:cubicBezTo>
                    <a:pt x="7821" y="4028"/>
                    <a:pt x="7771" y="4009"/>
                    <a:pt x="7699" y="4009"/>
                  </a:cubicBezTo>
                  <a:cubicBezTo>
                    <a:pt x="7201" y="4009"/>
                    <a:pt x="5617" y="4879"/>
                    <a:pt x="5342" y="4879"/>
                  </a:cubicBezTo>
                  <a:cubicBezTo>
                    <a:pt x="5309" y="4879"/>
                    <a:pt x="5295" y="4866"/>
                    <a:pt x="5305" y="4837"/>
                  </a:cubicBezTo>
                  <a:cubicBezTo>
                    <a:pt x="5371" y="4570"/>
                    <a:pt x="8073" y="1968"/>
                    <a:pt x="7740" y="1768"/>
                  </a:cubicBezTo>
                  <a:cubicBezTo>
                    <a:pt x="7710" y="1746"/>
                    <a:pt x="7673" y="1736"/>
                    <a:pt x="7629" y="1736"/>
                  </a:cubicBezTo>
                  <a:cubicBezTo>
                    <a:pt x="6973" y="1736"/>
                    <a:pt x="4835" y="4077"/>
                    <a:pt x="4613" y="4077"/>
                  </a:cubicBezTo>
                  <a:cubicBezTo>
                    <a:pt x="4583" y="4077"/>
                    <a:pt x="4589" y="4034"/>
                    <a:pt x="4638" y="3937"/>
                  </a:cubicBezTo>
                  <a:cubicBezTo>
                    <a:pt x="5038" y="3074"/>
                    <a:pt x="7286" y="137"/>
                    <a:pt x="6763" y="137"/>
                  </a:cubicBezTo>
                  <a:cubicBezTo>
                    <a:pt x="6719" y="137"/>
                    <a:pt x="6657" y="157"/>
                    <a:pt x="6572" y="201"/>
                  </a:cubicBezTo>
                  <a:cubicBezTo>
                    <a:pt x="5596" y="768"/>
                    <a:pt x="4054" y="3061"/>
                    <a:pt x="3998" y="3061"/>
                  </a:cubicBezTo>
                  <a:cubicBezTo>
                    <a:pt x="3994" y="3061"/>
                    <a:pt x="3996" y="3053"/>
                    <a:pt x="4004" y="3036"/>
                  </a:cubicBezTo>
                  <a:cubicBezTo>
                    <a:pt x="4337" y="2335"/>
                    <a:pt x="6005" y="0"/>
                    <a:pt x="547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85"/>
            <p:cNvSpPr/>
            <p:nvPr/>
          </p:nvSpPr>
          <p:spPr>
            <a:xfrm flipH="1">
              <a:off x="7538703" y="2444752"/>
              <a:ext cx="131644" cy="125768"/>
            </a:xfrm>
            <a:custGeom>
              <a:avLst/>
              <a:gdLst/>
              <a:ahLst/>
              <a:cxnLst/>
              <a:rect l="l" t="t" r="r" b="b"/>
              <a:pathLst>
                <a:path w="4637" h="4430" extrusionOk="0">
                  <a:moveTo>
                    <a:pt x="1234" y="1"/>
                  </a:moveTo>
                  <a:cubicBezTo>
                    <a:pt x="1176" y="1"/>
                    <a:pt x="1131" y="9"/>
                    <a:pt x="1101" y="26"/>
                  </a:cubicBezTo>
                  <a:cubicBezTo>
                    <a:pt x="734" y="226"/>
                    <a:pt x="0" y="2395"/>
                    <a:pt x="0" y="2762"/>
                  </a:cubicBezTo>
                  <a:cubicBezTo>
                    <a:pt x="67" y="3195"/>
                    <a:pt x="3036" y="4430"/>
                    <a:pt x="3036" y="4430"/>
                  </a:cubicBezTo>
                  <a:cubicBezTo>
                    <a:pt x="3036" y="4430"/>
                    <a:pt x="4637" y="1994"/>
                    <a:pt x="4637" y="1594"/>
                  </a:cubicBezTo>
                  <a:cubicBezTo>
                    <a:pt x="4637" y="1255"/>
                    <a:pt x="1951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85"/>
            <p:cNvSpPr/>
            <p:nvPr/>
          </p:nvSpPr>
          <p:spPr>
            <a:xfrm flipH="1">
              <a:off x="7540605" y="2330908"/>
              <a:ext cx="964068" cy="969774"/>
            </a:xfrm>
            <a:custGeom>
              <a:avLst/>
              <a:gdLst/>
              <a:ahLst/>
              <a:cxnLst/>
              <a:rect l="l" t="t" r="r" b="b"/>
              <a:pathLst>
                <a:path w="33958" h="34159" extrusionOk="0">
                  <a:moveTo>
                    <a:pt x="10708" y="0"/>
                  </a:moveTo>
                  <a:cubicBezTo>
                    <a:pt x="7539" y="867"/>
                    <a:pt x="4070" y="2669"/>
                    <a:pt x="3336" y="4003"/>
                  </a:cubicBezTo>
                  <a:cubicBezTo>
                    <a:pt x="2069" y="6205"/>
                    <a:pt x="834" y="13743"/>
                    <a:pt x="501" y="15845"/>
                  </a:cubicBezTo>
                  <a:cubicBezTo>
                    <a:pt x="34" y="17946"/>
                    <a:pt x="0" y="22917"/>
                    <a:pt x="367" y="25285"/>
                  </a:cubicBezTo>
                  <a:cubicBezTo>
                    <a:pt x="734" y="27687"/>
                    <a:pt x="501" y="31389"/>
                    <a:pt x="401" y="32190"/>
                  </a:cubicBezTo>
                  <a:cubicBezTo>
                    <a:pt x="267" y="32957"/>
                    <a:pt x="567" y="33958"/>
                    <a:pt x="1501" y="34091"/>
                  </a:cubicBezTo>
                  <a:cubicBezTo>
                    <a:pt x="1841" y="34142"/>
                    <a:pt x="2247" y="34159"/>
                    <a:pt x="2679" y="34159"/>
                  </a:cubicBezTo>
                  <a:cubicBezTo>
                    <a:pt x="3391" y="34159"/>
                    <a:pt x="4172" y="34112"/>
                    <a:pt x="4837" y="34091"/>
                  </a:cubicBezTo>
                  <a:cubicBezTo>
                    <a:pt x="5871" y="34058"/>
                    <a:pt x="6105" y="33858"/>
                    <a:pt x="6372" y="31923"/>
                  </a:cubicBezTo>
                  <a:cubicBezTo>
                    <a:pt x="6605" y="30022"/>
                    <a:pt x="6238" y="22416"/>
                    <a:pt x="6171" y="21582"/>
                  </a:cubicBezTo>
                  <a:cubicBezTo>
                    <a:pt x="6071" y="20748"/>
                    <a:pt x="6872" y="17713"/>
                    <a:pt x="6872" y="17713"/>
                  </a:cubicBezTo>
                  <a:cubicBezTo>
                    <a:pt x="6872" y="17713"/>
                    <a:pt x="7072" y="18380"/>
                    <a:pt x="7239" y="19281"/>
                  </a:cubicBezTo>
                  <a:cubicBezTo>
                    <a:pt x="7406" y="20215"/>
                    <a:pt x="7206" y="22550"/>
                    <a:pt x="7239" y="23217"/>
                  </a:cubicBezTo>
                  <a:cubicBezTo>
                    <a:pt x="7272" y="23884"/>
                    <a:pt x="8240" y="24217"/>
                    <a:pt x="10841" y="25885"/>
                  </a:cubicBezTo>
                  <a:lnTo>
                    <a:pt x="11208" y="26119"/>
                  </a:lnTo>
                  <a:cubicBezTo>
                    <a:pt x="14377" y="26085"/>
                    <a:pt x="20749" y="25952"/>
                    <a:pt x="23117" y="25919"/>
                  </a:cubicBezTo>
                  <a:cubicBezTo>
                    <a:pt x="23184" y="25885"/>
                    <a:pt x="23217" y="25885"/>
                    <a:pt x="23284" y="25852"/>
                  </a:cubicBezTo>
                  <a:cubicBezTo>
                    <a:pt x="24051" y="25418"/>
                    <a:pt x="24284" y="23917"/>
                    <a:pt x="24384" y="23183"/>
                  </a:cubicBezTo>
                  <a:cubicBezTo>
                    <a:pt x="24451" y="22416"/>
                    <a:pt x="23017" y="19748"/>
                    <a:pt x="23017" y="19748"/>
                  </a:cubicBezTo>
                  <a:lnTo>
                    <a:pt x="23017" y="19748"/>
                  </a:lnTo>
                  <a:cubicBezTo>
                    <a:pt x="23017" y="19748"/>
                    <a:pt x="24035" y="20034"/>
                    <a:pt x="24934" y="20034"/>
                  </a:cubicBezTo>
                  <a:cubicBezTo>
                    <a:pt x="25406" y="20034"/>
                    <a:pt x="25845" y="19955"/>
                    <a:pt x="26086" y="19714"/>
                  </a:cubicBezTo>
                  <a:cubicBezTo>
                    <a:pt x="30389" y="15678"/>
                    <a:pt x="30956" y="11608"/>
                    <a:pt x="32924" y="9407"/>
                  </a:cubicBezTo>
                  <a:cubicBezTo>
                    <a:pt x="33958" y="8273"/>
                    <a:pt x="33124" y="7372"/>
                    <a:pt x="32123" y="7039"/>
                  </a:cubicBezTo>
                  <a:cubicBezTo>
                    <a:pt x="31089" y="6672"/>
                    <a:pt x="30022" y="5838"/>
                    <a:pt x="29288" y="5771"/>
                  </a:cubicBezTo>
                  <a:cubicBezTo>
                    <a:pt x="29278" y="5770"/>
                    <a:pt x="29267" y="5770"/>
                    <a:pt x="29257" y="5770"/>
                  </a:cubicBezTo>
                  <a:cubicBezTo>
                    <a:pt x="28591" y="5770"/>
                    <a:pt x="28709" y="6850"/>
                    <a:pt x="27920" y="7606"/>
                  </a:cubicBezTo>
                  <a:cubicBezTo>
                    <a:pt x="26119" y="9407"/>
                    <a:pt x="24451" y="11041"/>
                    <a:pt x="24451" y="11041"/>
                  </a:cubicBezTo>
                  <a:cubicBezTo>
                    <a:pt x="23551" y="8373"/>
                    <a:pt x="21949" y="4537"/>
                    <a:pt x="20582" y="3002"/>
                  </a:cubicBezTo>
                  <a:cubicBezTo>
                    <a:pt x="19214" y="1434"/>
                    <a:pt x="14744" y="367"/>
                    <a:pt x="14744" y="367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3159;p85"/>
            <p:cNvSpPr/>
            <p:nvPr/>
          </p:nvSpPr>
          <p:spPr>
            <a:xfrm flipH="1">
              <a:off x="7783028" y="2644362"/>
              <a:ext cx="35062" cy="209319"/>
            </a:xfrm>
            <a:custGeom>
              <a:avLst/>
              <a:gdLst/>
              <a:ahLst/>
              <a:cxnLst/>
              <a:rect l="l" t="t" r="r" b="b"/>
              <a:pathLst>
                <a:path w="1235" h="7373" fill="none" extrusionOk="0">
                  <a:moveTo>
                    <a:pt x="167" y="0"/>
                  </a:moveTo>
                  <a:cubicBezTo>
                    <a:pt x="167" y="0"/>
                    <a:pt x="1235" y="3336"/>
                    <a:pt x="0" y="737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0" name="Google Shape;3160;p85"/>
            <p:cNvSpPr/>
            <p:nvPr/>
          </p:nvSpPr>
          <p:spPr>
            <a:xfrm flipH="1">
              <a:off x="7773545" y="2703073"/>
              <a:ext cx="20867" cy="158189"/>
            </a:xfrm>
            <a:custGeom>
              <a:avLst/>
              <a:gdLst/>
              <a:ahLst/>
              <a:cxnLst/>
              <a:rect l="l" t="t" r="r" b="b"/>
              <a:pathLst>
                <a:path w="735" h="5572" fill="none" extrusionOk="0">
                  <a:moveTo>
                    <a:pt x="734" y="5571"/>
                  </a:moveTo>
                  <a:cubicBezTo>
                    <a:pt x="734" y="5571"/>
                    <a:pt x="601" y="2069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1" name="Google Shape;3161;p85"/>
            <p:cNvSpPr/>
            <p:nvPr/>
          </p:nvSpPr>
          <p:spPr>
            <a:xfrm flipH="1">
              <a:off x="7874898" y="2882072"/>
              <a:ext cx="292644" cy="90933"/>
            </a:xfrm>
            <a:custGeom>
              <a:avLst/>
              <a:gdLst/>
              <a:ahLst/>
              <a:cxnLst/>
              <a:rect l="l" t="t" r="r" b="b"/>
              <a:pathLst>
                <a:path w="10308" h="3203" fill="none" extrusionOk="0">
                  <a:moveTo>
                    <a:pt x="10308" y="1801"/>
                  </a:moveTo>
                  <a:cubicBezTo>
                    <a:pt x="10308" y="1801"/>
                    <a:pt x="5304" y="3202"/>
                    <a:pt x="1" y="0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2" name="Google Shape;3162;p85"/>
            <p:cNvSpPr/>
            <p:nvPr/>
          </p:nvSpPr>
          <p:spPr>
            <a:xfrm flipH="1">
              <a:off x="7895707" y="2854590"/>
              <a:ext cx="158189" cy="51159"/>
            </a:xfrm>
            <a:custGeom>
              <a:avLst/>
              <a:gdLst/>
              <a:ahLst/>
              <a:cxnLst/>
              <a:rect l="l" t="t" r="r" b="b"/>
              <a:pathLst>
                <a:path w="5572" h="1802" fill="none" extrusionOk="0">
                  <a:moveTo>
                    <a:pt x="5571" y="1"/>
                  </a:moveTo>
                  <a:cubicBezTo>
                    <a:pt x="5571" y="1"/>
                    <a:pt x="2869" y="1802"/>
                    <a:pt x="0" y="180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3" name="Google Shape;3163;p85"/>
            <p:cNvSpPr/>
            <p:nvPr/>
          </p:nvSpPr>
          <p:spPr>
            <a:xfrm flipH="1">
              <a:off x="8365448" y="2940782"/>
              <a:ext cx="95674" cy="36964"/>
            </a:xfrm>
            <a:custGeom>
              <a:avLst/>
              <a:gdLst/>
              <a:ahLst/>
              <a:cxnLst/>
              <a:rect l="l" t="t" r="r" b="b"/>
              <a:pathLst>
                <a:path w="3370" h="1302" fill="none" extrusionOk="0">
                  <a:moveTo>
                    <a:pt x="3370" y="0"/>
                  </a:moveTo>
                  <a:cubicBezTo>
                    <a:pt x="3370" y="0"/>
                    <a:pt x="1669" y="1301"/>
                    <a:pt x="1" y="1101"/>
                  </a:cubicBezTo>
                </a:path>
              </a:pathLst>
            </a:custGeom>
            <a:noFill/>
            <a:ln w="7500" cap="rnd" cmpd="sng">
              <a:solidFill>
                <a:srgbClr val="1D2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4" name="Google Shape;3164;p85"/>
            <p:cNvSpPr/>
            <p:nvPr/>
          </p:nvSpPr>
          <p:spPr>
            <a:xfrm flipH="1">
              <a:off x="8405223" y="2918979"/>
              <a:ext cx="71032" cy="32251"/>
            </a:xfrm>
            <a:custGeom>
              <a:avLst/>
              <a:gdLst/>
              <a:ahLst/>
              <a:cxnLst/>
              <a:rect l="l" t="t" r="r" b="b"/>
              <a:pathLst>
                <a:path w="2502" h="1136" fill="none" extrusionOk="0">
                  <a:moveTo>
                    <a:pt x="2502" y="1135"/>
                  </a:moveTo>
                  <a:cubicBezTo>
                    <a:pt x="2368" y="1135"/>
                    <a:pt x="601" y="968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3165;p85"/>
            <p:cNvSpPr/>
            <p:nvPr/>
          </p:nvSpPr>
          <p:spPr>
            <a:xfrm flipH="1">
              <a:off x="7854996" y="2450231"/>
              <a:ext cx="81479" cy="441323"/>
            </a:xfrm>
            <a:custGeom>
              <a:avLst/>
              <a:gdLst/>
              <a:ahLst/>
              <a:cxnLst/>
              <a:rect l="l" t="t" r="r" b="b"/>
              <a:pathLst>
                <a:path w="2870" h="15545" fill="none" extrusionOk="0">
                  <a:moveTo>
                    <a:pt x="234" y="0"/>
                  </a:moveTo>
                  <a:cubicBezTo>
                    <a:pt x="234" y="0"/>
                    <a:pt x="1" y="2735"/>
                    <a:pt x="34" y="3336"/>
                  </a:cubicBezTo>
                  <a:cubicBezTo>
                    <a:pt x="67" y="3903"/>
                    <a:pt x="1368" y="6371"/>
                    <a:pt x="1568" y="9207"/>
                  </a:cubicBezTo>
                  <a:cubicBezTo>
                    <a:pt x="1769" y="12009"/>
                    <a:pt x="2569" y="13577"/>
                    <a:pt x="2869" y="15545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6" name="Google Shape;3166;p85"/>
            <p:cNvSpPr/>
            <p:nvPr/>
          </p:nvSpPr>
          <p:spPr>
            <a:xfrm flipH="1">
              <a:off x="8286836" y="2412331"/>
              <a:ext cx="135449" cy="422415"/>
            </a:xfrm>
            <a:custGeom>
              <a:avLst/>
              <a:gdLst/>
              <a:ahLst/>
              <a:cxnLst/>
              <a:rect l="l" t="t" r="r" b="b"/>
              <a:pathLst>
                <a:path w="4771" h="14879" fill="none" extrusionOk="0">
                  <a:moveTo>
                    <a:pt x="3870" y="14878"/>
                  </a:moveTo>
                  <a:cubicBezTo>
                    <a:pt x="4103" y="13010"/>
                    <a:pt x="4771" y="6606"/>
                    <a:pt x="4037" y="4371"/>
                  </a:cubicBezTo>
                  <a:cubicBezTo>
                    <a:pt x="3336" y="2136"/>
                    <a:pt x="1001" y="1"/>
                    <a:pt x="0" y="1669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7" name="Google Shape;3167;p85"/>
            <p:cNvSpPr/>
            <p:nvPr/>
          </p:nvSpPr>
          <p:spPr>
            <a:xfrm flipH="1">
              <a:off x="8064287" y="2282617"/>
              <a:ext cx="177125" cy="154385"/>
            </a:xfrm>
            <a:custGeom>
              <a:avLst/>
              <a:gdLst/>
              <a:ahLst/>
              <a:cxnLst/>
              <a:rect l="l" t="t" r="r" b="b"/>
              <a:pathLst>
                <a:path w="6239" h="5438" extrusionOk="0">
                  <a:moveTo>
                    <a:pt x="1370" y="1"/>
                  </a:moveTo>
                  <a:cubicBezTo>
                    <a:pt x="1290" y="1"/>
                    <a:pt x="1141" y="438"/>
                    <a:pt x="968" y="901"/>
                  </a:cubicBezTo>
                  <a:cubicBezTo>
                    <a:pt x="768" y="1401"/>
                    <a:pt x="1" y="2135"/>
                    <a:pt x="1" y="2135"/>
                  </a:cubicBezTo>
                  <a:cubicBezTo>
                    <a:pt x="901" y="4136"/>
                    <a:pt x="2936" y="5437"/>
                    <a:pt x="2936" y="5437"/>
                  </a:cubicBezTo>
                  <a:lnTo>
                    <a:pt x="4137" y="3302"/>
                  </a:lnTo>
                  <a:lnTo>
                    <a:pt x="5972" y="5137"/>
                  </a:lnTo>
                  <a:lnTo>
                    <a:pt x="6238" y="2769"/>
                  </a:lnTo>
                  <a:cubicBezTo>
                    <a:pt x="6238" y="2769"/>
                    <a:pt x="5738" y="1434"/>
                    <a:pt x="5671" y="1201"/>
                  </a:cubicBezTo>
                  <a:cubicBezTo>
                    <a:pt x="5638" y="901"/>
                    <a:pt x="5238" y="634"/>
                    <a:pt x="5238" y="634"/>
                  </a:cubicBezTo>
                  <a:cubicBezTo>
                    <a:pt x="5004" y="1368"/>
                    <a:pt x="4137" y="1734"/>
                    <a:pt x="4137" y="1734"/>
                  </a:cubicBezTo>
                  <a:cubicBezTo>
                    <a:pt x="1835" y="1234"/>
                    <a:pt x="1402" y="33"/>
                    <a:pt x="1402" y="33"/>
                  </a:cubicBezTo>
                  <a:cubicBezTo>
                    <a:pt x="1393" y="11"/>
                    <a:pt x="1382" y="1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68" name="Google Shape;3168;p85"/>
          <p:cNvGrpSpPr/>
          <p:nvPr/>
        </p:nvGrpSpPr>
        <p:grpSpPr>
          <a:xfrm>
            <a:off x="2137600" y="3333927"/>
            <a:ext cx="1775471" cy="1066101"/>
            <a:chOff x="2599775" y="3210802"/>
            <a:chExt cx="1775471" cy="1066101"/>
          </a:xfrm>
        </p:grpSpPr>
        <p:sp>
          <p:nvSpPr>
            <p:cNvPr id="3169" name="Google Shape;3169;p85"/>
            <p:cNvSpPr/>
            <p:nvPr/>
          </p:nvSpPr>
          <p:spPr>
            <a:xfrm>
              <a:off x="264593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85"/>
            <p:cNvSpPr/>
            <p:nvPr/>
          </p:nvSpPr>
          <p:spPr>
            <a:xfrm>
              <a:off x="2703499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85"/>
            <p:cNvSpPr/>
            <p:nvPr/>
          </p:nvSpPr>
          <p:spPr>
            <a:xfrm>
              <a:off x="2792496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85"/>
            <p:cNvSpPr/>
            <p:nvPr/>
          </p:nvSpPr>
          <p:spPr>
            <a:xfrm>
              <a:off x="2881513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85"/>
            <p:cNvSpPr/>
            <p:nvPr/>
          </p:nvSpPr>
          <p:spPr>
            <a:xfrm>
              <a:off x="2969848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85"/>
            <p:cNvSpPr/>
            <p:nvPr/>
          </p:nvSpPr>
          <p:spPr>
            <a:xfrm>
              <a:off x="3058866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85"/>
            <p:cNvSpPr/>
            <p:nvPr/>
          </p:nvSpPr>
          <p:spPr>
            <a:xfrm>
              <a:off x="3148525" y="41329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85"/>
            <p:cNvSpPr/>
            <p:nvPr/>
          </p:nvSpPr>
          <p:spPr>
            <a:xfrm>
              <a:off x="3236880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85"/>
            <p:cNvSpPr/>
            <p:nvPr/>
          </p:nvSpPr>
          <p:spPr>
            <a:xfrm>
              <a:off x="2676053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85"/>
            <p:cNvSpPr/>
            <p:nvPr/>
          </p:nvSpPr>
          <p:spPr>
            <a:xfrm>
              <a:off x="264593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85"/>
            <p:cNvSpPr/>
            <p:nvPr/>
          </p:nvSpPr>
          <p:spPr>
            <a:xfrm>
              <a:off x="2599775" y="39596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85"/>
            <p:cNvSpPr/>
            <p:nvPr/>
          </p:nvSpPr>
          <p:spPr>
            <a:xfrm>
              <a:off x="2744988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85"/>
            <p:cNvSpPr/>
            <p:nvPr/>
          </p:nvSpPr>
          <p:spPr>
            <a:xfrm>
              <a:off x="283466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85"/>
            <p:cNvSpPr/>
            <p:nvPr/>
          </p:nvSpPr>
          <p:spPr>
            <a:xfrm>
              <a:off x="2923002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85"/>
            <p:cNvSpPr/>
            <p:nvPr/>
          </p:nvSpPr>
          <p:spPr>
            <a:xfrm>
              <a:off x="3012020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85"/>
            <p:cNvSpPr/>
            <p:nvPr/>
          </p:nvSpPr>
          <p:spPr>
            <a:xfrm>
              <a:off x="3100355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85"/>
            <p:cNvSpPr/>
            <p:nvPr/>
          </p:nvSpPr>
          <p:spPr>
            <a:xfrm>
              <a:off x="3190034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85"/>
            <p:cNvSpPr/>
            <p:nvPr/>
          </p:nvSpPr>
          <p:spPr>
            <a:xfrm>
              <a:off x="2629889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85"/>
            <p:cNvSpPr/>
            <p:nvPr/>
          </p:nvSpPr>
          <p:spPr>
            <a:xfrm>
              <a:off x="2599775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85"/>
            <p:cNvSpPr/>
            <p:nvPr/>
          </p:nvSpPr>
          <p:spPr>
            <a:xfrm>
              <a:off x="367319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85"/>
            <p:cNvSpPr/>
            <p:nvPr/>
          </p:nvSpPr>
          <p:spPr>
            <a:xfrm>
              <a:off x="3730097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85"/>
            <p:cNvSpPr/>
            <p:nvPr/>
          </p:nvSpPr>
          <p:spPr>
            <a:xfrm>
              <a:off x="3819094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85"/>
            <p:cNvSpPr/>
            <p:nvPr/>
          </p:nvSpPr>
          <p:spPr>
            <a:xfrm>
              <a:off x="3908773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85"/>
            <p:cNvSpPr/>
            <p:nvPr/>
          </p:nvSpPr>
          <p:spPr>
            <a:xfrm>
              <a:off x="3997109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85"/>
            <p:cNvSpPr/>
            <p:nvPr/>
          </p:nvSpPr>
          <p:spPr>
            <a:xfrm>
              <a:off x="4086126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85"/>
            <p:cNvSpPr/>
            <p:nvPr/>
          </p:nvSpPr>
          <p:spPr>
            <a:xfrm>
              <a:off x="4174461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85"/>
            <p:cNvSpPr/>
            <p:nvPr/>
          </p:nvSpPr>
          <p:spPr>
            <a:xfrm>
              <a:off x="4264140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85"/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85"/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85"/>
            <p:cNvSpPr/>
            <p:nvPr/>
          </p:nvSpPr>
          <p:spPr>
            <a:xfrm>
              <a:off x="367319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85"/>
            <p:cNvSpPr/>
            <p:nvPr/>
          </p:nvSpPr>
          <p:spPr>
            <a:xfrm>
              <a:off x="3406850" y="39603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85"/>
            <p:cNvSpPr/>
            <p:nvPr/>
          </p:nvSpPr>
          <p:spPr>
            <a:xfrm>
              <a:off x="3463747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85"/>
            <p:cNvSpPr/>
            <p:nvPr/>
          </p:nvSpPr>
          <p:spPr>
            <a:xfrm>
              <a:off x="355274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85"/>
            <p:cNvSpPr/>
            <p:nvPr/>
          </p:nvSpPr>
          <p:spPr>
            <a:xfrm>
              <a:off x="3641762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85"/>
            <p:cNvSpPr/>
            <p:nvPr/>
          </p:nvSpPr>
          <p:spPr>
            <a:xfrm>
              <a:off x="373009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85"/>
            <p:cNvSpPr/>
            <p:nvPr/>
          </p:nvSpPr>
          <p:spPr>
            <a:xfrm>
              <a:off x="381909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85"/>
            <p:cNvSpPr/>
            <p:nvPr/>
          </p:nvSpPr>
          <p:spPr>
            <a:xfrm>
              <a:off x="3908773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85"/>
            <p:cNvSpPr/>
            <p:nvPr/>
          </p:nvSpPr>
          <p:spPr>
            <a:xfrm>
              <a:off x="3997109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85"/>
            <p:cNvSpPr/>
            <p:nvPr/>
          </p:nvSpPr>
          <p:spPr>
            <a:xfrm>
              <a:off x="3436964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85"/>
            <p:cNvSpPr/>
            <p:nvPr/>
          </p:nvSpPr>
          <p:spPr>
            <a:xfrm>
              <a:off x="3406850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85"/>
            <p:cNvSpPr/>
            <p:nvPr/>
          </p:nvSpPr>
          <p:spPr>
            <a:xfrm>
              <a:off x="3697977" y="38037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85"/>
            <p:cNvSpPr/>
            <p:nvPr/>
          </p:nvSpPr>
          <p:spPr>
            <a:xfrm>
              <a:off x="3755516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85"/>
            <p:cNvSpPr/>
            <p:nvPr/>
          </p:nvSpPr>
          <p:spPr>
            <a:xfrm>
              <a:off x="3844533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85"/>
            <p:cNvSpPr/>
            <p:nvPr/>
          </p:nvSpPr>
          <p:spPr>
            <a:xfrm>
              <a:off x="4021886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85"/>
            <p:cNvSpPr/>
            <p:nvPr/>
          </p:nvSpPr>
          <p:spPr>
            <a:xfrm>
              <a:off x="4110883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85"/>
            <p:cNvSpPr/>
            <p:nvPr/>
          </p:nvSpPr>
          <p:spPr>
            <a:xfrm>
              <a:off x="4199900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85"/>
            <p:cNvSpPr/>
            <p:nvPr/>
          </p:nvSpPr>
          <p:spPr>
            <a:xfrm>
              <a:off x="4288235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85"/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85"/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85"/>
            <p:cNvSpPr/>
            <p:nvPr/>
          </p:nvSpPr>
          <p:spPr>
            <a:xfrm>
              <a:off x="3697977" y="38030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85"/>
            <p:cNvSpPr/>
            <p:nvPr/>
          </p:nvSpPr>
          <p:spPr>
            <a:xfrm>
              <a:off x="3750841" y="32295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85"/>
            <p:cNvSpPr/>
            <p:nvPr/>
          </p:nvSpPr>
          <p:spPr>
            <a:xfrm>
              <a:off x="3737460" y="32108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85"/>
            <p:cNvSpPr/>
            <p:nvPr/>
          </p:nvSpPr>
          <p:spPr>
            <a:xfrm>
              <a:off x="3744140" y="32226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85"/>
            <p:cNvSpPr/>
            <p:nvPr/>
          </p:nvSpPr>
          <p:spPr>
            <a:xfrm>
              <a:off x="3934875" y="33526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85"/>
            <p:cNvSpPr/>
            <p:nvPr/>
          </p:nvSpPr>
          <p:spPr>
            <a:xfrm>
              <a:off x="3787656" y="32654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52"/>
          <p:cNvGrpSpPr/>
          <p:nvPr/>
        </p:nvGrpSpPr>
        <p:grpSpPr>
          <a:xfrm>
            <a:off x="2684386" y="630600"/>
            <a:ext cx="1870237" cy="3711155"/>
            <a:chOff x="1118231" y="283725"/>
            <a:chExt cx="2090819" cy="4076400"/>
          </a:xfrm>
        </p:grpSpPr>
        <p:sp>
          <p:nvSpPr>
            <p:cNvPr id="612" name="Google Shape;612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1258395" y="645585"/>
              <a:ext cx="1815000" cy="16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- Inflexibility </a:t>
              </a:r>
              <a:endParaRPr sz="12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- Changes require altering the entire structure (Time consuming and complex)</a:t>
              </a:r>
              <a:endParaRPr sz="12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- Potential for data redundancy</a:t>
              </a:r>
              <a:r>
                <a:rPr lang="en-GB" sz="1200" b="1">
                  <a:solidFill>
                    <a:srgbClr val="D469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endParaRPr sz="1200" b="1">
                <a:solidFill>
                  <a:srgbClr val="D469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D469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D469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 rot="5400000">
              <a:off x="1938871" y="2869090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0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Cons</a:t>
              </a:r>
              <a:endParaRPr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17" name="Google Shape;617;p52"/>
          <p:cNvGrpSpPr/>
          <p:nvPr/>
        </p:nvGrpSpPr>
        <p:grpSpPr>
          <a:xfrm>
            <a:off x="4589397" y="630600"/>
            <a:ext cx="1870237" cy="3711155"/>
            <a:chOff x="1118231" y="283725"/>
            <a:chExt cx="2090819" cy="4076400"/>
          </a:xfrm>
        </p:grpSpPr>
        <p:sp>
          <p:nvSpPr>
            <p:cNvPr id="618" name="Google Shape;618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1256133" y="283725"/>
              <a:ext cx="1815000" cy="24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- Business Intelligence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Building reports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Dashboards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Simplifies data extraction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Identify trends, patterns and anomalies 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Can also be used in Analytics and Data mining, Financial Analytics, Healthcare analytics etc</a:t>
              </a:r>
              <a:endParaRPr sz="11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 rot="5400000">
              <a:off x="1938871" y="2869090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1148439" y="2977541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5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</a:t>
              </a:r>
              <a:r>
                <a:rPr lang="en-GB" sz="31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 Case</a:t>
              </a:r>
              <a:endParaRPr sz="31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23" name="Google Shape;623;p52"/>
          <p:cNvGrpSpPr/>
          <p:nvPr/>
        </p:nvGrpSpPr>
        <p:grpSpPr>
          <a:xfrm>
            <a:off x="6494397" y="630600"/>
            <a:ext cx="1870237" cy="3711155"/>
            <a:chOff x="1118231" y="283725"/>
            <a:chExt cx="2090819" cy="4076400"/>
          </a:xfrm>
        </p:grpSpPr>
        <p:sp>
          <p:nvSpPr>
            <p:cNvPr id="624" name="Google Shape;624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1232502" y="502409"/>
              <a:ext cx="1922700" cy="18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Identify business requirements </a:t>
              </a:r>
              <a:endParaRPr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Choose the right data types </a:t>
              </a:r>
              <a:endParaRPr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Use appropriate ETL tools (Extract, Transform and Load)</a:t>
              </a:r>
              <a:endParaRPr sz="12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-Validate data quality.</a:t>
              </a:r>
              <a:endParaRPr sz="12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D469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27" name="Google Shape;627;p52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1118241" y="2977541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8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</a:t>
              </a:r>
              <a:r>
                <a:rPr lang="en-GB" sz="29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Best Practices</a:t>
              </a:r>
              <a:endParaRPr sz="29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29" name="Google Shape;629;p52"/>
          <p:cNvGrpSpPr/>
          <p:nvPr/>
        </p:nvGrpSpPr>
        <p:grpSpPr>
          <a:xfrm>
            <a:off x="783418" y="630600"/>
            <a:ext cx="1870237" cy="3711155"/>
            <a:chOff x="1118231" y="283725"/>
            <a:chExt cx="2090819" cy="4076400"/>
          </a:xfrm>
        </p:grpSpPr>
        <p:sp>
          <p:nvSpPr>
            <p:cNvPr id="630" name="Google Shape;630;p52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1118231" y="341749"/>
              <a:ext cx="20304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52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name="adj1" fmla="val 34239"/>
                <a:gd name="adj2" fmla="val 5703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1118297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0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 Pros</a:t>
              </a:r>
              <a:endParaRPr sz="40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1233918" y="576458"/>
              <a:ext cx="1815000" cy="201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lt2"/>
                  </a:solidFill>
                  <a:latin typeface="Cairo"/>
                  <a:ea typeface="Cairo"/>
                  <a:cs typeface="Cairo"/>
                  <a:sym typeface="Cairo"/>
                </a:rPr>
                <a:t>- Simple</a:t>
              </a:r>
              <a:endParaRPr sz="1300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lt2"/>
                  </a:solidFill>
                  <a:latin typeface="Cairo"/>
                  <a:ea typeface="Cairo"/>
                  <a:cs typeface="Cairo"/>
                  <a:sym typeface="Cairo"/>
                </a:rPr>
                <a:t>- Easy to understand</a:t>
              </a:r>
              <a:endParaRPr sz="1300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lt2"/>
                  </a:solidFill>
                  <a:latin typeface="Cairo"/>
                  <a:ea typeface="Cairo"/>
                  <a:cs typeface="Cairo"/>
                  <a:sym typeface="Cairo"/>
                </a:rPr>
                <a:t>- Quick performance | due to denormalized data</a:t>
              </a:r>
              <a:endParaRPr sz="1300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lt2"/>
                  </a:solidFill>
                  <a:latin typeface="Cairo"/>
                  <a:ea typeface="Cairo"/>
                  <a:cs typeface="Cairo"/>
                  <a:sym typeface="Cairo"/>
                </a:rPr>
                <a:t>queries can be executed faste</a:t>
              </a:r>
              <a:r>
                <a:rPr lang="en-GB" sz="1300" b="1">
                  <a:solidFill>
                    <a:schemeClr val="lt2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</a:t>
              </a:r>
              <a:endParaRPr sz="1300" b="1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3"/>
          <p:cNvGrpSpPr/>
          <p:nvPr/>
        </p:nvGrpSpPr>
        <p:grpSpPr>
          <a:xfrm>
            <a:off x="4799558" y="1091908"/>
            <a:ext cx="4046392" cy="2160105"/>
            <a:chOff x="212370" y="1668445"/>
            <a:chExt cx="4288249" cy="2289217"/>
          </a:xfrm>
        </p:grpSpPr>
        <p:sp>
          <p:nvSpPr>
            <p:cNvPr id="640" name="Google Shape;640;p53"/>
            <p:cNvSpPr/>
            <p:nvPr/>
          </p:nvSpPr>
          <p:spPr>
            <a:xfrm>
              <a:off x="920339" y="1997402"/>
              <a:ext cx="3091965" cy="1890809"/>
            </a:xfrm>
            <a:custGeom>
              <a:avLst/>
              <a:gdLst/>
              <a:ahLst/>
              <a:cxnLst/>
              <a:rect l="l" t="t" r="r" b="b"/>
              <a:pathLst>
                <a:path w="174564" h="106750" extrusionOk="0">
                  <a:moveTo>
                    <a:pt x="3739" y="0"/>
                  </a:moveTo>
                  <a:cubicBezTo>
                    <a:pt x="1672" y="0"/>
                    <a:pt x="1" y="1703"/>
                    <a:pt x="1" y="3770"/>
                  </a:cubicBezTo>
                  <a:lnTo>
                    <a:pt x="1" y="102981"/>
                  </a:lnTo>
                  <a:cubicBezTo>
                    <a:pt x="1" y="105078"/>
                    <a:pt x="1672" y="106750"/>
                    <a:pt x="3739" y="106750"/>
                  </a:cubicBezTo>
                  <a:lnTo>
                    <a:pt x="170825" y="106750"/>
                  </a:lnTo>
                  <a:cubicBezTo>
                    <a:pt x="172861" y="106750"/>
                    <a:pt x="174563" y="105078"/>
                    <a:pt x="174563" y="102981"/>
                  </a:cubicBezTo>
                  <a:lnTo>
                    <a:pt x="174563" y="3770"/>
                  </a:lnTo>
                  <a:cubicBezTo>
                    <a:pt x="174563" y="1703"/>
                    <a:pt x="172891" y="0"/>
                    <a:pt x="170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1065174" y="2144380"/>
              <a:ext cx="2801214" cy="1596853"/>
            </a:xfrm>
            <a:custGeom>
              <a:avLst/>
              <a:gdLst/>
              <a:ahLst/>
              <a:cxnLst/>
              <a:rect l="l" t="t" r="r" b="b"/>
              <a:pathLst>
                <a:path w="158149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158149" y="90154"/>
                  </a:lnTo>
                  <a:lnTo>
                    <a:pt x="158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2377741" y="2055552"/>
              <a:ext cx="144304" cy="26923"/>
            </a:xfrm>
            <a:custGeom>
              <a:avLst/>
              <a:gdLst/>
              <a:ahLst/>
              <a:cxnLst/>
              <a:rect l="l" t="t" r="r" b="b"/>
              <a:pathLst>
                <a:path w="8147" h="1520" extrusionOk="0">
                  <a:moveTo>
                    <a:pt x="7326" y="395"/>
                  </a:moveTo>
                  <a:cubicBezTo>
                    <a:pt x="7539" y="395"/>
                    <a:pt x="7721" y="547"/>
                    <a:pt x="7721" y="760"/>
                  </a:cubicBezTo>
                  <a:cubicBezTo>
                    <a:pt x="7721" y="942"/>
                    <a:pt x="7569" y="1155"/>
                    <a:pt x="7326" y="1155"/>
                  </a:cubicBezTo>
                  <a:lnTo>
                    <a:pt x="730" y="1155"/>
                  </a:lnTo>
                  <a:cubicBezTo>
                    <a:pt x="548" y="1155"/>
                    <a:pt x="335" y="1003"/>
                    <a:pt x="335" y="760"/>
                  </a:cubicBezTo>
                  <a:cubicBezTo>
                    <a:pt x="335" y="578"/>
                    <a:pt x="487" y="395"/>
                    <a:pt x="730" y="395"/>
                  </a:cubicBezTo>
                  <a:close/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lnTo>
                    <a:pt x="7387" y="1520"/>
                  </a:lnTo>
                  <a:cubicBezTo>
                    <a:pt x="7782" y="1520"/>
                    <a:pt x="8147" y="1186"/>
                    <a:pt x="8147" y="760"/>
                  </a:cubicBezTo>
                  <a:cubicBezTo>
                    <a:pt x="8147" y="335"/>
                    <a:pt x="7782" y="0"/>
                    <a:pt x="7387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2527412" y="2055552"/>
              <a:ext cx="28021" cy="26923"/>
            </a:xfrm>
            <a:custGeom>
              <a:avLst/>
              <a:gdLst/>
              <a:ahLst/>
              <a:cxnLst/>
              <a:rect l="l" t="t" r="r" b="b"/>
              <a:pathLst>
                <a:path w="1582" h="1520" extrusionOk="0">
                  <a:moveTo>
                    <a:pt x="791" y="395"/>
                  </a:moveTo>
                  <a:cubicBezTo>
                    <a:pt x="1004" y="395"/>
                    <a:pt x="1217" y="547"/>
                    <a:pt x="1217" y="760"/>
                  </a:cubicBezTo>
                  <a:cubicBezTo>
                    <a:pt x="1217" y="942"/>
                    <a:pt x="1004" y="1155"/>
                    <a:pt x="791" y="1155"/>
                  </a:cubicBezTo>
                  <a:cubicBezTo>
                    <a:pt x="548" y="1155"/>
                    <a:pt x="366" y="1003"/>
                    <a:pt x="366" y="760"/>
                  </a:cubicBezTo>
                  <a:cubicBezTo>
                    <a:pt x="366" y="578"/>
                    <a:pt x="548" y="395"/>
                    <a:pt x="791" y="395"/>
                  </a:cubicBezTo>
                  <a:close/>
                  <a:moveTo>
                    <a:pt x="79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91" y="1520"/>
                  </a:cubicBezTo>
                  <a:cubicBezTo>
                    <a:pt x="1217" y="1520"/>
                    <a:pt x="1581" y="1186"/>
                    <a:pt x="1581" y="760"/>
                  </a:cubicBezTo>
                  <a:cubicBezTo>
                    <a:pt x="1581" y="33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1300980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1178764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1423197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1545413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1667611" y="2144380"/>
              <a:ext cx="7032" cy="1596853"/>
            </a:xfrm>
            <a:custGeom>
              <a:avLst/>
              <a:gdLst/>
              <a:ahLst/>
              <a:cxnLst/>
              <a:rect l="l" t="t" r="r" b="b"/>
              <a:pathLst>
                <a:path w="397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1912044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1790377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2034792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2157008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2279755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2523657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2401440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2646404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2768620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2890288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3135252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3013035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3257468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3379684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3502432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3624648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3746315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2034792" y="2451798"/>
              <a:ext cx="6483" cy="296118"/>
            </a:xfrm>
            <a:custGeom>
              <a:avLst/>
              <a:gdLst/>
              <a:ahLst/>
              <a:cxnLst/>
              <a:rect l="l" t="t" r="r" b="b"/>
              <a:pathLst>
                <a:path w="366" h="16718" extrusionOk="0">
                  <a:moveTo>
                    <a:pt x="1" y="0"/>
                  </a:moveTo>
                  <a:lnTo>
                    <a:pt x="1" y="16718"/>
                  </a:lnTo>
                  <a:lnTo>
                    <a:pt x="366" y="1671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1984187" y="2501252"/>
              <a:ext cx="107692" cy="198699"/>
            </a:xfrm>
            <a:custGeom>
              <a:avLst/>
              <a:gdLst/>
              <a:ahLst/>
              <a:cxnLst/>
              <a:rect l="l" t="t" r="r" b="b"/>
              <a:pathLst>
                <a:path w="6080" h="11218" extrusionOk="0">
                  <a:moveTo>
                    <a:pt x="3043" y="1"/>
                  </a:moveTo>
                  <a:cubicBezTo>
                    <a:pt x="1735" y="1"/>
                    <a:pt x="428" y="107"/>
                    <a:pt x="335" y="309"/>
                  </a:cubicBezTo>
                  <a:cubicBezTo>
                    <a:pt x="153" y="673"/>
                    <a:pt x="1" y="10430"/>
                    <a:pt x="335" y="10886"/>
                  </a:cubicBezTo>
                  <a:cubicBezTo>
                    <a:pt x="484" y="11110"/>
                    <a:pt x="1705" y="11217"/>
                    <a:pt x="2952" y="11217"/>
                  </a:cubicBezTo>
                  <a:cubicBezTo>
                    <a:pt x="4242" y="11217"/>
                    <a:pt x="5560" y="11103"/>
                    <a:pt x="5745" y="10886"/>
                  </a:cubicBezTo>
                  <a:cubicBezTo>
                    <a:pt x="6080" y="10491"/>
                    <a:pt x="6080" y="704"/>
                    <a:pt x="5745" y="309"/>
                  </a:cubicBezTo>
                  <a:cubicBezTo>
                    <a:pt x="5566" y="100"/>
                    <a:pt x="4304" y="1"/>
                    <a:pt x="3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2523657" y="2295663"/>
              <a:ext cx="7014" cy="535715"/>
            </a:xfrm>
            <a:custGeom>
              <a:avLst/>
              <a:gdLst/>
              <a:ahLst/>
              <a:cxnLst/>
              <a:rect l="l" t="t" r="r" b="b"/>
              <a:pathLst>
                <a:path w="396" h="30245" extrusionOk="0">
                  <a:moveTo>
                    <a:pt x="0" y="1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2473583" y="2483681"/>
              <a:ext cx="107692" cy="199035"/>
            </a:xfrm>
            <a:custGeom>
              <a:avLst/>
              <a:gdLst/>
              <a:ahLst/>
              <a:cxnLst/>
              <a:rect l="l" t="t" r="r" b="b"/>
              <a:pathLst>
                <a:path w="6080" h="11237" extrusionOk="0">
                  <a:moveTo>
                    <a:pt x="3115" y="1"/>
                  </a:moveTo>
                  <a:cubicBezTo>
                    <a:pt x="1786" y="1"/>
                    <a:pt x="429" y="108"/>
                    <a:pt x="335" y="298"/>
                  </a:cubicBezTo>
                  <a:cubicBezTo>
                    <a:pt x="152" y="693"/>
                    <a:pt x="0" y="10450"/>
                    <a:pt x="335" y="10906"/>
                  </a:cubicBezTo>
                  <a:cubicBezTo>
                    <a:pt x="484" y="11130"/>
                    <a:pt x="1705" y="11236"/>
                    <a:pt x="2948" y="11236"/>
                  </a:cubicBezTo>
                  <a:cubicBezTo>
                    <a:pt x="4234" y="11236"/>
                    <a:pt x="5545" y="11122"/>
                    <a:pt x="5715" y="10906"/>
                  </a:cubicBezTo>
                  <a:cubicBezTo>
                    <a:pt x="6079" y="10480"/>
                    <a:pt x="6079" y="723"/>
                    <a:pt x="5715" y="298"/>
                  </a:cubicBezTo>
                  <a:cubicBezTo>
                    <a:pt x="5554" y="93"/>
                    <a:pt x="4346" y="1"/>
                    <a:pt x="3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1668692" y="2264435"/>
              <a:ext cx="6483" cy="535715"/>
            </a:xfrm>
            <a:custGeom>
              <a:avLst/>
              <a:gdLst/>
              <a:ahLst/>
              <a:cxnLst/>
              <a:rect l="l" t="t" r="r" b="b"/>
              <a:pathLst>
                <a:path w="366" h="30245" extrusionOk="0">
                  <a:moveTo>
                    <a:pt x="1" y="1"/>
                  </a:moveTo>
                  <a:lnTo>
                    <a:pt x="1" y="30244"/>
                  </a:lnTo>
                  <a:lnTo>
                    <a:pt x="365" y="30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1618087" y="2452808"/>
              <a:ext cx="107692" cy="198681"/>
            </a:xfrm>
            <a:custGeom>
              <a:avLst/>
              <a:gdLst/>
              <a:ahLst/>
              <a:cxnLst/>
              <a:rect l="l" t="t" r="r" b="b"/>
              <a:pathLst>
                <a:path w="6080" h="11217" extrusionOk="0">
                  <a:moveTo>
                    <a:pt x="3039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2" y="673"/>
                    <a:pt x="0" y="10430"/>
                    <a:pt x="335" y="10886"/>
                  </a:cubicBezTo>
                  <a:cubicBezTo>
                    <a:pt x="484" y="11110"/>
                    <a:pt x="1705" y="11216"/>
                    <a:pt x="2948" y="11216"/>
                  </a:cubicBezTo>
                  <a:cubicBezTo>
                    <a:pt x="4235" y="11216"/>
                    <a:pt x="5545" y="11102"/>
                    <a:pt x="5715" y="10886"/>
                  </a:cubicBezTo>
                  <a:cubicBezTo>
                    <a:pt x="6080" y="10491"/>
                    <a:pt x="6080" y="703"/>
                    <a:pt x="5715" y="308"/>
                  </a:cubicBezTo>
                  <a:cubicBezTo>
                    <a:pt x="5551" y="99"/>
                    <a:pt x="4296" y="0"/>
                    <a:pt x="3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2768620" y="2133080"/>
              <a:ext cx="7014" cy="535697"/>
            </a:xfrm>
            <a:custGeom>
              <a:avLst/>
              <a:gdLst/>
              <a:ahLst/>
              <a:cxnLst/>
              <a:rect l="l" t="t" r="r" b="b"/>
              <a:pathLst>
                <a:path w="396" h="30244" extrusionOk="0">
                  <a:moveTo>
                    <a:pt x="0" y="0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2717467" y="2321434"/>
              <a:ext cx="107692" cy="199035"/>
            </a:xfrm>
            <a:custGeom>
              <a:avLst/>
              <a:gdLst/>
              <a:ahLst/>
              <a:cxnLst/>
              <a:rect l="l" t="t" r="r" b="b"/>
              <a:pathLst>
                <a:path w="6080" h="11237" extrusionOk="0">
                  <a:moveTo>
                    <a:pt x="3069" y="1"/>
                  </a:moveTo>
                  <a:cubicBezTo>
                    <a:pt x="1765" y="1"/>
                    <a:pt x="458" y="107"/>
                    <a:pt x="365" y="309"/>
                  </a:cubicBezTo>
                  <a:cubicBezTo>
                    <a:pt x="152" y="673"/>
                    <a:pt x="1" y="10461"/>
                    <a:pt x="365" y="10917"/>
                  </a:cubicBezTo>
                  <a:cubicBezTo>
                    <a:pt x="512" y="11136"/>
                    <a:pt x="1690" y="11236"/>
                    <a:pt x="2909" y="11236"/>
                  </a:cubicBezTo>
                  <a:cubicBezTo>
                    <a:pt x="4217" y="11236"/>
                    <a:pt x="5572" y="11121"/>
                    <a:pt x="5745" y="10917"/>
                  </a:cubicBezTo>
                  <a:cubicBezTo>
                    <a:pt x="6080" y="10491"/>
                    <a:pt x="6080" y="734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3379684" y="1820277"/>
              <a:ext cx="7014" cy="342967"/>
            </a:xfrm>
            <a:custGeom>
              <a:avLst/>
              <a:gdLst/>
              <a:ahLst/>
              <a:cxnLst/>
              <a:rect l="l" t="t" r="r" b="b"/>
              <a:pathLst>
                <a:path w="396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95" y="1936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328530" y="1917660"/>
              <a:ext cx="107692" cy="152381"/>
            </a:xfrm>
            <a:custGeom>
              <a:avLst/>
              <a:gdLst/>
              <a:ahLst/>
              <a:cxnLst/>
              <a:rect l="l" t="t" r="r" b="b"/>
              <a:pathLst>
                <a:path w="6080" h="8603" extrusionOk="0">
                  <a:moveTo>
                    <a:pt x="3069" y="0"/>
                  </a:moveTo>
                  <a:cubicBezTo>
                    <a:pt x="1765" y="0"/>
                    <a:pt x="458" y="107"/>
                    <a:pt x="365" y="308"/>
                  </a:cubicBezTo>
                  <a:cubicBezTo>
                    <a:pt x="153" y="673"/>
                    <a:pt x="1" y="7816"/>
                    <a:pt x="365" y="8272"/>
                  </a:cubicBezTo>
                  <a:cubicBezTo>
                    <a:pt x="515" y="8496"/>
                    <a:pt x="1736" y="8602"/>
                    <a:pt x="2979" y="8602"/>
                  </a:cubicBezTo>
                  <a:cubicBezTo>
                    <a:pt x="4265" y="8602"/>
                    <a:pt x="5575" y="8488"/>
                    <a:pt x="5745" y="8272"/>
                  </a:cubicBezTo>
                  <a:cubicBezTo>
                    <a:pt x="6080" y="7876"/>
                    <a:pt x="6080" y="733"/>
                    <a:pt x="5745" y="308"/>
                  </a:cubicBezTo>
                  <a:cubicBezTo>
                    <a:pt x="5581" y="99"/>
                    <a:pt x="4327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3257468" y="1894563"/>
              <a:ext cx="6483" cy="343516"/>
            </a:xfrm>
            <a:custGeom>
              <a:avLst/>
              <a:gdLst/>
              <a:ahLst/>
              <a:cxnLst/>
              <a:rect l="l" t="t" r="r" b="b"/>
              <a:pathLst>
                <a:path w="366" h="19394" extrusionOk="0">
                  <a:moveTo>
                    <a:pt x="0" y="1"/>
                  </a:moveTo>
                  <a:lnTo>
                    <a:pt x="0" y="19393"/>
                  </a:lnTo>
                  <a:lnTo>
                    <a:pt x="365" y="1939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3206863" y="1992354"/>
              <a:ext cx="107692" cy="152522"/>
            </a:xfrm>
            <a:custGeom>
              <a:avLst/>
              <a:gdLst/>
              <a:ahLst/>
              <a:cxnLst/>
              <a:rect l="l" t="t" r="r" b="b"/>
              <a:pathLst>
                <a:path w="6080" h="8611" extrusionOk="0">
                  <a:moveTo>
                    <a:pt x="3071" y="0"/>
                  </a:moveTo>
                  <a:cubicBezTo>
                    <a:pt x="1761" y="0"/>
                    <a:pt x="443" y="99"/>
                    <a:pt x="335" y="285"/>
                  </a:cubicBezTo>
                  <a:cubicBezTo>
                    <a:pt x="152" y="681"/>
                    <a:pt x="0" y="7824"/>
                    <a:pt x="335" y="8280"/>
                  </a:cubicBezTo>
                  <a:cubicBezTo>
                    <a:pt x="484" y="8504"/>
                    <a:pt x="1712" y="8610"/>
                    <a:pt x="2963" y="8610"/>
                  </a:cubicBezTo>
                  <a:cubicBezTo>
                    <a:pt x="4257" y="8610"/>
                    <a:pt x="5575" y="8496"/>
                    <a:pt x="5745" y="8280"/>
                  </a:cubicBezTo>
                  <a:cubicBezTo>
                    <a:pt x="6079" y="7854"/>
                    <a:pt x="6079" y="711"/>
                    <a:pt x="5745" y="285"/>
                  </a:cubicBezTo>
                  <a:cubicBezTo>
                    <a:pt x="5581" y="92"/>
                    <a:pt x="4330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3624648" y="1668445"/>
              <a:ext cx="7014" cy="343516"/>
            </a:xfrm>
            <a:custGeom>
              <a:avLst/>
              <a:gdLst/>
              <a:ahLst/>
              <a:cxnLst/>
              <a:rect l="l" t="t" r="r" b="b"/>
              <a:pathLst>
                <a:path w="396" h="19394" extrusionOk="0">
                  <a:moveTo>
                    <a:pt x="0" y="1"/>
                  </a:moveTo>
                  <a:lnTo>
                    <a:pt x="0" y="19393"/>
                  </a:lnTo>
                  <a:lnTo>
                    <a:pt x="395" y="193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3573494" y="1766236"/>
              <a:ext cx="107692" cy="152522"/>
            </a:xfrm>
            <a:custGeom>
              <a:avLst/>
              <a:gdLst/>
              <a:ahLst/>
              <a:cxnLst/>
              <a:rect l="l" t="t" r="r" b="b"/>
              <a:pathLst>
                <a:path w="6080" h="8611" extrusionOk="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7823"/>
                    <a:pt x="335" y="8279"/>
                  </a:cubicBezTo>
                  <a:cubicBezTo>
                    <a:pt x="499" y="8503"/>
                    <a:pt x="1728" y="8610"/>
                    <a:pt x="2975" y="8610"/>
                  </a:cubicBezTo>
                  <a:cubicBezTo>
                    <a:pt x="4265" y="8610"/>
                    <a:pt x="5575" y="8496"/>
                    <a:pt x="5745" y="8279"/>
                  </a:cubicBezTo>
                  <a:cubicBezTo>
                    <a:pt x="6080" y="7854"/>
                    <a:pt x="6080" y="711"/>
                    <a:pt x="5745" y="285"/>
                  </a:cubicBezTo>
                  <a:cubicBezTo>
                    <a:pt x="5582" y="92"/>
                    <a:pt x="4330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545413" y="2201450"/>
              <a:ext cx="6465" cy="398956"/>
            </a:xfrm>
            <a:custGeom>
              <a:avLst/>
              <a:gdLst/>
              <a:ahLst/>
              <a:cxnLst/>
              <a:rect l="l" t="t" r="r" b="b"/>
              <a:pathLst>
                <a:path w="365" h="22524" extrusionOk="0">
                  <a:moveTo>
                    <a:pt x="0" y="0"/>
                  </a:moveTo>
                  <a:lnTo>
                    <a:pt x="0" y="22524"/>
                  </a:lnTo>
                  <a:lnTo>
                    <a:pt x="365" y="2252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1494791" y="2339076"/>
              <a:ext cx="107692" cy="198805"/>
            </a:xfrm>
            <a:custGeom>
              <a:avLst/>
              <a:gdLst/>
              <a:ahLst/>
              <a:cxnLst/>
              <a:rect l="l" t="t" r="r" b="b"/>
              <a:pathLst>
                <a:path w="6080" h="11224" extrusionOk="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10437"/>
                    <a:pt x="335" y="10893"/>
                  </a:cubicBezTo>
                  <a:cubicBezTo>
                    <a:pt x="485" y="11117"/>
                    <a:pt x="1713" y="11224"/>
                    <a:pt x="2963" y="11224"/>
                  </a:cubicBezTo>
                  <a:cubicBezTo>
                    <a:pt x="4258" y="11224"/>
                    <a:pt x="5576" y="11110"/>
                    <a:pt x="5746" y="10893"/>
                  </a:cubicBezTo>
                  <a:cubicBezTo>
                    <a:pt x="6080" y="10468"/>
                    <a:pt x="6080" y="711"/>
                    <a:pt x="5746" y="285"/>
                  </a:cubicBezTo>
                  <a:cubicBezTo>
                    <a:pt x="5582" y="92"/>
                    <a:pt x="4331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1790377" y="2378043"/>
              <a:ext cx="6465" cy="278901"/>
            </a:xfrm>
            <a:custGeom>
              <a:avLst/>
              <a:gdLst/>
              <a:ahLst/>
              <a:cxnLst/>
              <a:rect l="l" t="t" r="r" b="b"/>
              <a:pathLst>
                <a:path w="365" h="15746" extrusionOk="0">
                  <a:moveTo>
                    <a:pt x="0" y="0"/>
                  </a:moveTo>
                  <a:lnTo>
                    <a:pt x="0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1739223" y="2419083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115" y="0"/>
                  </a:moveTo>
                  <a:cubicBezTo>
                    <a:pt x="1786" y="0"/>
                    <a:pt x="430" y="108"/>
                    <a:pt x="335" y="297"/>
                  </a:cubicBezTo>
                  <a:cubicBezTo>
                    <a:pt x="152" y="723"/>
                    <a:pt x="1" y="4401"/>
                    <a:pt x="335" y="4857"/>
                  </a:cubicBezTo>
                  <a:cubicBezTo>
                    <a:pt x="484" y="5081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7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3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2157008" y="2378043"/>
              <a:ext cx="6483" cy="278901"/>
            </a:xfrm>
            <a:custGeom>
              <a:avLst/>
              <a:gdLst/>
              <a:ahLst/>
              <a:cxnLst/>
              <a:rect l="l" t="t" r="r" b="b"/>
              <a:pathLst>
                <a:path w="366" h="15746" extrusionOk="0">
                  <a:moveTo>
                    <a:pt x="1" y="0"/>
                  </a:moveTo>
                  <a:lnTo>
                    <a:pt x="1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2105854" y="2419083"/>
              <a:ext cx="107710" cy="91892"/>
            </a:xfrm>
            <a:custGeom>
              <a:avLst/>
              <a:gdLst/>
              <a:ahLst/>
              <a:cxnLst/>
              <a:rect l="l" t="t" r="r" b="b"/>
              <a:pathLst>
                <a:path w="6081" h="5188" extrusionOk="0">
                  <a:moveTo>
                    <a:pt x="3142" y="0"/>
                  </a:moveTo>
                  <a:cubicBezTo>
                    <a:pt x="1810" y="0"/>
                    <a:pt x="446" y="108"/>
                    <a:pt x="335" y="297"/>
                  </a:cubicBezTo>
                  <a:cubicBezTo>
                    <a:pt x="153" y="723"/>
                    <a:pt x="1" y="4401"/>
                    <a:pt x="335" y="4857"/>
                  </a:cubicBezTo>
                  <a:cubicBezTo>
                    <a:pt x="485" y="5081"/>
                    <a:pt x="1713" y="5187"/>
                    <a:pt x="2963" y="5187"/>
                  </a:cubicBezTo>
                  <a:cubicBezTo>
                    <a:pt x="4258" y="5187"/>
                    <a:pt x="5576" y="5073"/>
                    <a:pt x="5746" y="4857"/>
                  </a:cubicBezTo>
                  <a:cubicBezTo>
                    <a:pt x="6080" y="4431"/>
                    <a:pt x="6080" y="753"/>
                    <a:pt x="5746" y="297"/>
                  </a:cubicBezTo>
                  <a:cubicBezTo>
                    <a:pt x="5585" y="93"/>
                    <a:pt x="4377" y="0"/>
                    <a:pt x="3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1423197" y="2252586"/>
              <a:ext cx="7014" cy="279450"/>
            </a:xfrm>
            <a:custGeom>
              <a:avLst/>
              <a:gdLst/>
              <a:ahLst/>
              <a:cxnLst/>
              <a:rect l="l" t="t" r="r" b="b"/>
              <a:pathLst>
                <a:path w="396" h="15777" extrusionOk="0">
                  <a:moveTo>
                    <a:pt x="0" y="1"/>
                  </a:moveTo>
                  <a:lnTo>
                    <a:pt x="0" y="15776"/>
                  </a:lnTo>
                  <a:lnTo>
                    <a:pt x="395" y="15776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1372592" y="2293980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038" y="1"/>
                  </a:moveTo>
                  <a:cubicBezTo>
                    <a:pt x="1734" y="1"/>
                    <a:pt x="427" y="107"/>
                    <a:pt x="334" y="308"/>
                  </a:cubicBezTo>
                  <a:cubicBezTo>
                    <a:pt x="152" y="704"/>
                    <a:pt x="0" y="4412"/>
                    <a:pt x="334" y="4868"/>
                  </a:cubicBezTo>
                  <a:cubicBezTo>
                    <a:pt x="481" y="5088"/>
                    <a:pt x="1659" y="5187"/>
                    <a:pt x="2878" y="5187"/>
                  </a:cubicBezTo>
                  <a:cubicBezTo>
                    <a:pt x="4187" y="5187"/>
                    <a:pt x="5541" y="5072"/>
                    <a:pt x="5714" y="4868"/>
                  </a:cubicBezTo>
                  <a:cubicBezTo>
                    <a:pt x="6079" y="4442"/>
                    <a:pt x="6079" y="734"/>
                    <a:pt x="5714" y="308"/>
                  </a:cubicBezTo>
                  <a:cubicBezTo>
                    <a:pt x="5550" y="100"/>
                    <a:pt x="4296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2646404" y="2392568"/>
              <a:ext cx="6483" cy="279450"/>
            </a:xfrm>
            <a:custGeom>
              <a:avLst/>
              <a:gdLst/>
              <a:ahLst/>
              <a:cxnLst/>
              <a:rect l="l" t="t" r="r" b="b"/>
              <a:pathLst>
                <a:path w="366" h="15777" extrusionOk="0">
                  <a:moveTo>
                    <a:pt x="0" y="1"/>
                  </a:moveTo>
                  <a:lnTo>
                    <a:pt x="0" y="15776"/>
                  </a:lnTo>
                  <a:lnTo>
                    <a:pt x="365" y="1577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2595800" y="2433094"/>
              <a:ext cx="107143" cy="91875"/>
            </a:xfrm>
            <a:custGeom>
              <a:avLst/>
              <a:gdLst/>
              <a:ahLst/>
              <a:cxnLst/>
              <a:rect l="l" t="t" r="r" b="b"/>
              <a:pathLst>
                <a:path w="6049" h="5187" extrusionOk="0">
                  <a:moveTo>
                    <a:pt x="2941" y="0"/>
                  </a:moveTo>
                  <a:cubicBezTo>
                    <a:pt x="1657" y="0"/>
                    <a:pt x="395" y="99"/>
                    <a:pt x="304" y="296"/>
                  </a:cubicBezTo>
                  <a:cubicBezTo>
                    <a:pt x="122" y="722"/>
                    <a:pt x="0" y="4400"/>
                    <a:pt x="304" y="4856"/>
                  </a:cubicBezTo>
                  <a:cubicBezTo>
                    <a:pt x="453" y="5080"/>
                    <a:pt x="1674" y="5186"/>
                    <a:pt x="2921" y="5186"/>
                  </a:cubicBezTo>
                  <a:cubicBezTo>
                    <a:pt x="4211" y="5186"/>
                    <a:pt x="5529" y="5072"/>
                    <a:pt x="5714" y="4856"/>
                  </a:cubicBezTo>
                  <a:cubicBezTo>
                    <a:pt x="6049" y="4491"/>
                    <a:pt x="6049" y="752"/>
                    <a:pt x="5714" y="296"/>
                  </a:cubicBezTo>
                  <a:cubicBezTo>
                    <a:pt x="5532" y="99"/>
                    <a:pt x="4225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3135252" y="1906962"/>
              <a:ext cx="7014" cy="278883"/>
            </a:xfrm>
            <a:custGeom>
              <a:avLst/>
              <a:gdLst/>
              <a:ahLst/>
              <a:cxnLst/>
              <a:rect l="l" t="t" r="r" b="b"/>
              <a:pathLst>
                <a:path w="396" h="15745" extrusionOk="0">
                  <a:moveTo>
                    <a:pt x="1" y="0"/>
                  </a:moveTo>
                  <a:lnTo>
                    <a:pt x="1" y="15745"/>
                  </a:lnTo>
                  <a:lnTo>
                    <a:pt x="396" y="1574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3084647" y="1948002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115" y="0"/>
                  </a:moveTo>
                  <a:cubicBezTo>
                    <a:pt x="1786" y="0"/>
                    <a:pt x="429" y="108"/>
                    <a:pt x="335" y="297"/>
                  </a:cubicBezTo>
                  <a:cubicBezTo>
                    <a:pt x="152" y="723"/>
                    <a:pt x="0" y="4400"/>
                    <a:pt x="335" y="4856"/>
                  </a:cubicBezTo>
                  <a:cubicBezTo>
                    <a:pt x="484" y="5080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6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2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3746315" y="1673830"/>
              <a:ext cx="7014" cy="279450"/>
            </a:xfrm>
            <a:custGeom>
              <a:avLst/>
              <a:gdLst/>
              <a:ahLst/>
              <a:cxnLst/>
              <a:rect l="l" t="t" r="r" b="b"/>
              <a:pathLst>
                <a:path w="396" h="15777" extrusionOk="0">
                  <a:moveTo>
                    <a:pt x="1" y="1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696242" y="1715224"/>
              <a:ext cx="107710" cy="91892"/>
            </a:xfrm>
            <a:custGeom>
              <a:avLst/>
              <a:gdLst/>
              <a:ahLst/>
              <a:cxnLst/>
              <a:rect l="l" t="t" r="r" b="b"/>
              <a:pathLst>
                <a:path w="6081" h="5188" extrusionOk="0">
                  <a:moveTo>
                    <a:pt x="3043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3" y="703"/>
                    <a:pt x="1" y="4412"/>
                    <a:pt x="335" y="4867"/>
                  </a:cubicBezTo>
                  <a:cubicBezTo>
                    <a:pt x="482" y="5087"/>
                    <a:pt x="1660" y="5187"/>
                    <a:pt x="2882" y="5187"/>
                  </a:cubicBezTo>
                  <a:cubicBezTo>
                    <a:pt x="4194" y="5187"/>
                    <a:pt x="5557" y="5072"/>
                    <a:pt x="5746" y="4867"/>
                  </a:cubicBezTo>
                  <a:cubicBezTo>
                    <a:pt x="6080" y="4442"/>
                    <a:pt x="6080" y="764"/>
                    <a:pt x="5746" y="308"/>
                  </a:cubicBezTo>
                  <a:cubicBezTo>
                    <a:pt x="5567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1178764" y="2059856"/>
              <a:ext cx="6483" cy="481869"/>
            </a:xfrm>
            <a:custGeom>
              <a:avLst/>
              <a:gdLst/>
              <a:ahLst/>
              <a:cxnLst/>
              <a:rect l="l" t="t" r="r" b="b"/>
              <a:pathLst>
                <a:path w="366" h="27205" extrusionOk="0">
                  <a:moveTo>
                    <a:pt x="1" y="0"/>
                  </a:moveTo>
                  <a:lnTo>
                    <a:pt x="1" y="27204"/>
                  </a:lnTo>
                  <a:lnTo>
                    <a:pt x="365" y="2720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1128160" y="2208924"/>
              <a:ext cx="107692" cy="258443"/>
            </a:xfrm>
            <a:custGeom>
              <a:avLst/>
              <a:gdLst/>
              <a:ahLst/>
              <a:cxnLst/>
              <a:rect l="l" t="t" r="r" b="b"/>
              <a:pathLst>
                <a:path w="6080" h="14591" extrusionOk="0">
                  <a:moveTo>
                    <a:pt x="3043" y="0"/>
                  </a:moveTo>
                  <a:cubicBezTo>
                    <a:pt x="1734" y="0"/>
                    <a:pt x="428" y="107"/>
                    <a:pt x="335" y="308"/>
                  </a:cubicBezTo>
                  <a:cubicBezTo>
                    <a:pt x="152" y="673"/>
                    <a:pt x="0" y="13804"/>
                    <a:pt x="335" y="14259"/>
                  </a:cubicBezTo>
                  <a:cubicBezTo>
                    <a:pt x="484" y="14484"/>
                    <a:pt x="1705" y="14590"/>
                    <a:pt x="2952" y="14590"/>
                  </a:cubicBezTo>
                  <a:cubicBezTo>
                    <a:pt x="4242" y="14590"/>
                    <a:pt x="5560" y="14476"/>
                    <a:pt x="5745" y="14259"/>
                  </a:cubicBezTo>
                  <a:cubicBezTo>
                    <a:pt x="6080" y="13834"/>
                    <a:pt x="6080" y="733"/>
                    <a:pt x="5745" y="308"/>
                  </a:cubicBezTo>
                  <a:cubicBezTo>
                    <a:pt x="5566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2890288" y="2011944"/>
              <a:ext cx="7014" cy="481869"/>
            </a:xfrm>
            <a:custGeom>
              <a:avLst/>
              <a:gdLst/>
              <a:ahLst/>
              <a:cxnLst/>
              <a:rect l="l" t="t" r="r" b="b"/>
              <a:pathLst>
                <a:path w="396" h="27205" extrusionOk="0">
                  <a:moveTo>
                    <a:pt x="1" y="0"/>
                  </a:moveTo>
                  <a:lnTo>
                    <a:pt x="1" y="27204"/>
                  </a:lnTo>
                  <a:lnTo>
                    <a:pt x="396" y="2720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2840214" y="2161402"/>
              <a:ext cx="107692" cy="258036"/>
            </a:xfrm>
            <a:custGeom>
              <a:avLst/>
              <a:gdLst/>
              <a:ahLst/>
              <a:cxnLst/>
              <a:rect l="l" t="t" r="r" b="b"/>
              <a:pathLst>
                <a:path w="6080" h="14568" extrusionOk="0">
                  <a:moveTo>
                    <a:pt x="3049" y="1"/>
                  </a:moveTo>
                  <a:cubicBezTo>
                    <a:pt x="1739" y="1"/>
                    <a:pt x="428" y="100"/>
                    <a:pt x="335" y="286"/>
                  </a:cubicBezTo>
                  <a:cubicBezTo>
                    <a:pt x="153" y="681"/>
                    <a:pt x="1" y="13781"/>
                    <a:pt x="335" y="14237"/>
                  </a:cubicBezTo>
                  <a:cubicBezTo>
                    <a:pt x="484" y="14461"/>
                    <a:pt x="1705" y="14568"/>
                    <a:pt x="2952" y="14568"/>
                  </a:cubicBezTo>
                  <a:cubicBezTo>
                    <a:pt x="4242" y="14568"/>
                    <a:pt x="5560" y="14454"/>
                    <a:pt x="5746" y="14237"/>
                  </a:cubicBezTo>
                  <a:cubicBezTo>
                    <a:pt x="6080" y="13812"/>
                    <a:pt x="6080" y="711"/>
                    <a:pt x="5746" y="286"/>
                  </a:cubicBezTo>
                  <a:cubicBezTo>
                    <a:pt x="5567" y="92"/>
                    <a:pt x="4308" y="1"/>
                    <a:pt x="3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1300980" y="1824581"/>
              <a:ext cx="6483" cy="599781"/>
            </a:xfrm>
            <a:custGeom>
              <a:avLst/>
              <a:gdLst/>
              <a:ahLst/>
              <a:cxnLst/>
              <a:rect l="l" t="t" r="r" b="b"/>
              <a:pathLst>
                <a:path w="366" h="33862" extrusionOk="0">
                  <a:moveTo>
                    <a:pt x="0" y="1"/>
                  </a:moveTo>
                  <a:lnTo>
                    <a:pt x="0" y="33861"/>
                  </a:lnTo>
                  <a:lnTo>
                    <a:pt x="365" y="3386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1249827" y="1883192"/>
              <a:ext cx="107692" cy="416191"/>
            </a:xfrm>
            <a:custGeom>
              <a:avLst/>
              <a:gdLst/>
              <a:ahLst/>
              <a:cxnLst/>
              <a:rect l="l" t="t" r="r" b="b"/>
              <a:pathLst>
                <a:path w="6080" h="23497" extrusionOk="0">
                  <a:moveTo>
                    <a:pt x="3066" y="1"/>
                  </a:moveTo>
                  <a:cubicBezTo>
                    <a:pt x="1758" y="1"/>
                    <a:pt x="444" y="107"/>
                    <a:pt x="335" y="309"/>
                  </a:cubicBezTo>
                  <a:cubicBezTo>
                    <a:pt x="153" y="673"/>
                    <a:pt x="1" y="22741"/>
                    <a:pt x="335" y="23166"/>
                  </a:cubicBezTo>
                  <a:cubicBezTo>
                    <a:pt x="485" y="23390"/>
                    <a:pt x="1713" y="23497"/>
                    <a:pt x="2963" y="23497"/>
                  </a:cubicBezTo>
                  <a:cubicBezTo>
                    <a:pt x="4257" y="23497"/>
                    <a:pt x="5576" y="23382"/>
                    <a:pt x="5746" y="23166"/>
                  </a:cubicBezTo>
                  <a:cubicBezTo>
                    <a:pt x="6080" y="22771"/>
                    <a:pt x="6080" y="734"/>
                    <a:pt x="5746" y="309"/>
                  </a:cubicBezTo>
                  <a:cubicBezTo>
                    <a:pt x="5582" y="100"/>
                    <a:pt x="4327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3502432" y="1771284"/>
              <a:ext cx="6483" cy="542162"/>
            </a:xfrm>
            <a:custGeom>
              <a:avLst/>
              <a:gdLst/>
              <a:ahLst/>
              <a:cxnLst/>
              <a:rect l="l" t="t" r="r" b="b"/>
              <a:pathLst>
                <a:path w="366" h="30609" extrusionOk="0">
                  <a:moveTo>
                    <a:pt x="0" y="0"/>
                  </a:moveTo>
                  <a:lnTo>
                    <a:pt x="0" y="30609"/>
                  </a:lnTo>
                  <a:lnTo>
                    <a:pt x="365" y="3060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3451278" y="1830302"/>
              <a:ext cx="107692" cy="359050"/>
            </a:xfrm>
            <a:custGeom>
              <a:avLst/>
              <a:gdLst/>
              <a:ahLst/>
              <a:cxnLst/>
              <a:rect l="l" t="t" r="r" b="b"/>
              <a:pathLst>
                <a:path w="6080" h="20271" extrusionOk="0">
                  <a:moveTo>
                    <a:pt x="3045" y="0"/>
                  </a:moveTo>
                  <a:cubicBezTo>
                    <a:pt x="1739" y="0"/>
                    <a:pt x="428" y="99"/>
                    <a:pt x="335" y="285"/>
                  </a:cubicBezTo>
                  <a:cubicBezTo>
                    <a:pt x="153" y="711"/>
                    <a:pt x="1" y="19495"/>
                    <a:pt x="335" y="19951"/>
                  </a:cubicBezTo>
                  <a:cubicBezTo>
                    <a:pt x="482" y="20171"/>
                    <a:pt x="1660" y="20271"/>
                    <a:pt x="2879" y="20271"/>
                  </a:cubicBezTo>
                  <a:cubicBezTo>
                    <a:pt x="4187" y="20271"/>
                    <a:pt x="5542" y="20156"/>
                    <a:pt x="5715" y="19951"/>
                  </a:cubicBezTo>
                  <a:cubicBezTo>
                    <a:pt x="6080" y="19526"/>
                    <a:pt x="6080" y="711"/>
                    <a:pt x="5715" y="285"/>
                  </a:cubicBezTo>
                  <a:cubicBezTo>
                    <a:pt x="5551" y="92"/>
                    <a:pt x="4300" y="0"/>
                    <a:pt x="3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2401440" y="2521249"/>
              <a:ext cx="6465" cy="515239"/>
            </a:xfrm>
            <a:custGeom>
              <a:avLst/>
              <a:gdLst/>
              <a:ahLst/>
              <a:cxnLst/>
              <a:rect l="l" t="t" r="r" b="b"/>
              <a:pathLst>
                <a:path w="365" h="29089" extrusionOk="0">
                  <a:moveTo>
                    <a:pt x="0" y="0"/>
                  </a:moveTo>
                  <a:lnTo>
                    <a:pt x="0" y="29089"/>
                  </a:lnTo>
                  <a:lnTo>
                    <a:pt x="365" y="2908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2350836" y="2579860"/>
              <a:ext cx="107692" cy="332747"/>
            </a:xfrm>
            <a:custGeom>
              <a:avLst/>
              <a:gdLst/>
              <a:ahLst/>
              <a:cxnLst/>
              <a:rect l="l" t="t" r="r" b="b"/>
              <a:pathLst>
                <a:path w="6080" h="18786" extrusionOk="0">
                  <a:moveTo>
                    <a:pt x="3065" y="1"/>
                  </a:moveTo>
                  <a:cubicBezTo>
                    <a:pt x="1757" y="1"/>
                    <a:pt x="443" y="107"/>
                    <a:pt x="334" y="308"/>
                  </a:cubicBezTo>
                  <a:cubicBezTo>
                    <a:pt x="152" y="734"/>
                    <a:pt x="0" y="17999"/>
                    <a:pt x="334" y="18455"/>
                  </a:cubicBezTo>
                  <a:cubicBezTo>
                    <a:pt x="484" y="18679"/>
                    <a:pt x="1712" y="18785"/>
                    <a:pt x="2962" y="18785"/>
                  </a:cubicBezTo>
                  <a:cubicBezTo>
                    <a:pt x="4257" y="18785"/>
                    <a:pt x="5575" y="18671"/>
                    <a:pt x="5745" y="18455"/>
                  </a:cubicBezTo>
                  <a:cubicBezTo>
                    <a:pt x="6079" y="18059"/>
                    <a:pt x="6079" y="764"/>
                    <a:pt x="5745" y="308"/>
                  </a:cubicBezTo>
                  <a:cubicBezTo>
                    <a:pt x="5581" y="100"/>
                    <a:pt x="4326" y="1"/>
                    <a:pt x="3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3013035" y="1964014"/>
              <a:ext cx="7014" cy="338663"/>
            </a:xfrm>
            <a:custGeom>
              <a:avLst/>
              <a:gdLst/>
              <a:ahLst/>
              <a:cxnLst/>
              <a:rect l="l" t="t" r="r" b="b"/>
              <a:pathLst>
                <a:path w="396" h="19120" extrusionOk="0">
                  <a:moveTo>
                    <a:pt x="1" y="1"/>
                  </a:moveTo>
                  <a:lnTo>
                    <a:pt x="1" y="19120"/>
                  </a:lnTo>
                  <a:lnTo>
                    <a:pt x="396" y="1912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2961899" y="2001830"/>
              <a:ext cx="108223" cy="258248"/>
            </a:xfrm>
            <a:custGeom>
              <a:avLst/>
              <a:gdLst/>
              <a:ahLst/>
              <a:cxnLst/>
              <a:rect l="l" t="t" r="r" b="b"/>
              <a:pathLst>
                <a:path w="6110" h="14580" extrusionOk="0">
                  <a:moveTo>
                    <a:pt x="3142" y="1"/>
                  </a:moveTo>
                  <a:cubicBezTo>
                    <a:pt x="1809" y="1"/>
                    <a:pt x="445" y="108"/>
                    <a:pt x="335" y="298"/>
                  </a:cubicBezTo>
                  <a:cubicBezTo>
                    <a:pt x="152" y="693"/>
                    <a:pt x="0" y="13793"/>
                    <a:pt x="335" y="14249"/>
                  </a:cubicBezTo>
                  <a:cubicBezTo>
                    <a:pt x="484" y="14473"/>
                    <a:pt x="1712" y="14580"/>
                    <a:pt x="2963" y="14580"/>
                  </a:cubicBezTo>
                  <a:cubicBezTo>
                    <a:pt x="4257" y="14580"/>
                    <a:pt x="5575" y="14466"/>
                    <a:pt x="5745" y="14249"/>
                  </a:cubicBezTo>
                  <a:cubicBezTo>
                    <a:pt x="6110" y="13824"/>
                    <a:pt x="6110" y="723"/>
                    <a:pt x="5745" y="298"/>
                  </a:cubicBezTo>
                  <a:cubicBezTo>
                    <a:pt x="5584" y="93"/>
                    <a:pt x="4376" y="1"/>
                    <a:pt x="3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1912044" y="2548172"/>
              <a:ext cx="7014" cy="338645"/>
            </a:xfrm>
            <a:custGeom>
              <a:avLst/>
              <a:gdLst/>
              <a:ahLst/>
              <a:cxnLst/>
              <a:rect l="l" t="t" r="r" b="b"/>
              <a:pathLst>
                <a:path w="396" h="19119" extrusionOk="0">
                  <a:moveTo>
                    <a:pt x="1" y="0"/>
                  </a:moveTo>
                  <a:lnTo>
                    <a:pt x="1" y="19119"/>
                  </a:lnTo>
                  <a:lnTo>
                    <a:pt x="396" y="1911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1861439" y="2585776"/>
              <a:ext cx="107692" cy="258461"/>
            </a:xfrm>
            <a:custGeom>
              <a:avLst/>
              <a:gdLst/>
              <a:ahLst/>
              <a:cxnLst/>
              <a:rect l="l" t="t" r="r" b="b"/>
              <a:pathLst>
                <a:path w="6080" h="14592" extrusionOk="0">
                  <a:moveTo>
                    <a:pt x="3069" y="1"/>
                  </a:moveTo>
                  <a:cubicBezTo>
                    <a:pt x="1765" y="1"/>
                    <a:pt x="458" y="108"/>
                    <a:pt x="365" y="309"/>
                  </a:cubicBezTo>
                  <a:cubicBezTo>
                    <a:pt x="152" y="674"/>
                    <a:pt x="0" y="13804"/>
                    <a:pt x="365" y="14260"/>
                  </a:cubicBezTo>
                  <a:cubicBezTo>
                    <a:pt x="514" y="14484"/>
                    <a:pt x="1735" y="14591"/>
                    <a:pt x="2978" y="14591"/>
                  </a:cubicBezTo>
                  <a:cubicBezTo>
                    <a:pt x="4265" y="14591"/>
                    <a:pt x="5575" y="14477"/>
                    <a:pt x="5745" y="14260"/>
                  </a:cubicBezTo>
                  <a:cubicBezTo>
                    <a:pt x="6079" y="13835"/>
                    <a:pt x="6079" y="765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2279755" y="2427036"/>
              <a:ext cx="6483" cy="338645"/>
            </a:xfrm>
            <a:custGeom>
              <a:avLst/>
              <a:gdLst/>
              <a:ahLst/>
              <a:cxnLst/>
              <a:rect l="l" t="t" r="r" b="b"/>
              <a:pathLst>
                <a:path w="366" h="19119" extrusionOk="0">
                  <a:moveTo>
                    <a:pt x="1" y="0"/>
                  </a:moveTo>
                  <a:lnTo>
                    <a:pt x="1" y="19119"/>
                  </a:lnTo>
                  <a:lnTo>
                    <a:pt x="366" y="19119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2228620" y="2465596"/>
              <a:ext cx="107692" cy="258036"/>
            </a:xfrm>
            <a:custGeom>
              <a:avLst/>
              <a:gdLst/>
              <a:ahLst/>
              <a:cxnLst/>
              <a:rect l="l" t="t" r="r" b="b"/>
              <a:pathLst>
                <a:path w="6080" h="14568" extrusionOk="0">
                  <a:moveTo>
                    <a:pt x="3044" y="0"/>
                  </a:moveTo>
                  <a:cubicBezTo>
                    <a:pt x="1738" y="0"/>
                    <a:pt x="428" y="99"/>
                    <a:pt x="335" y="285"/>
                  </a:cubicBezTo>
                  <a:cubicBezTo>
                    <a:pt x="152" y="680"/>
                    <a:pt x="0" y="13781"/>
                    <a:pt x="335" y="14237"/>
                  </a:cubicBezTo>
                  <a:cubicBezTo>
                    <a:pt x="484" y="14461"/>
                    <a:pt x="1705" y="14567"/>
                    <a:pt x="2948" y="14567"/>
                  </a:cubicBezTo>
                  <a:cubicBezTo>
                    <a:pt x="4234" y="14567"/>
                    <a:pt x="5545" y="14453"/>
                    <a:pt x="5715" y="14237"/>
                  </a:cubicBezTo>
                  <a:cubicBezTo>
                    <a:pt x="6079" y="13811"/>
                    <a:pt x="6079" y="711"/>
                    <a:pt x="5715" y="285"/>
                  </a:cubicBezTo>
                  <a:cubicBezTo>
                    <a:pt x="5551" y="92"/>
                    <a:pt x="4299" y="0"/>
                    <a:pt x="3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1065174" y="2948722"/>
              <a:ext cx="360733" cy="792510"/>
            </a:xfrm>
            <a:custGeom>
              <a:avLst/>
              <a:gdLst/>
              <a:ahLst/>
              <a:cxnLst/>
              <a:rect l="l" t="t" r="r" b="b"/>
              <a:pathLst>
                <a:path w="20366" h="44743" extrusionOk="0">
                  <a:moveTo>
                    <a:pt x="0" y="0"/>
                  </a:moveTo>
                  <a:lnTo>
                    <a:pt x="0" y="44743"/>
                  </a:lnTo>
                  <a:lnTo>
                    <a:pt x="20365" y="44743"/>
                  </a:lnTo>
                  <a:lnTo>
                    <a:pt x="20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1548637" y="3157075"/>
              <a:ext cx="366649" cy="584158"/>
            </a:xfrm>
            <a:custGeom>
              <a:avLst/>
              <a:gdLst/>
              <a:ahLst/>
              <a:cxnLst/>
              <a:rect l="l" t="t" r="r" b="b"/>
              <a:pathLst>
                <a:path w="20700" h="32980" extrusionOk="0">
                  <a:moveTo>
                    <a:pt x="0" y="1"/>
                  </a:moveTo>
                  <a:lnTo>
                    <a:pt x="0" y="32980"/>
                  </a:lnTo>
                  <a:lnTo>
                    <a:pt x="20700" y="32980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2037484" y="3527478"/>
              <a:ext cx="366666" cy="213754"/>
            </a:xfrm>
            <a:custGeom>
              <a:avLst/>
              <a:gdLst/>
              <a:ahLst/>
              <a:cxnLst/>
              <a:rect l="l" t="t" r="r" b="b"/>
              <a:pathLst>
                <a:path w="20701" h="12068" extrusionOk="0">
                  <a:moveTo>
                    <a:pt x="1" y="1"/>
                  </a:moveTo>
                  <a:lnTo>
                    <a:pt x="1" y="12068"/>
                  </a:lnTo>
                  <a:lnTo>
                    <a:pt x="20700" y="12068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3016277" y="3272294"/>
              <a:ext cx="367180" cy="468938"/>
            </a:xfrm>
            <a:custGeom>
              <a:avLst/>
              <a:gdLst/>
              <a:ahLst/>
              <a:cxnLst/>
              <a:rect l="l" t="t" r="r" b="b"/>
              <a:pathLst>
                <a:path w="20730" h="26475" extrusionOk="0">
                  <a:moveTo>
                    <a:pt x="0" y="0"/>
                  </a:moveTo>
                  <a:lnTo>
                    <a:pt x="0" y="26475"/>
                  </a:lnTo>
                  <a:lnTo>
                    <a:pt x="20730" y="26475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3499739" y="2705370"/>
              <a:ext cx="366649" cy="1035862"/>
            </a:xfrm>
            <a:custGeom>
              <a:avLst/>
              <a:gdLst/>
              <a:ahLst/>
              <a:cxnLst/>
              <a:rect l="l" t="t" r="r" b="b"/>
              <a:pathLst>
                <a:path w="20700" h="58482" extrusionOk="0">
                  <a:moveTo>
                    <a:pt x="0" y="1"/>
                  </a:moveTo>
                  <a:lnTo>
                    <a:pt x="0" y="58482"/>
                  </a:lnTo>
                  <a:lnTo>
                    <a:pt x="20700" y="58482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2526880" y="2975645"/>
              <a:ext cx="367198" cy="765587"/>
            </a:xfrm>
            <a:custGeom>
              <a:avLst/>
              <a:gdLst/>
              <a:ahLst/>
              <a:cxnLst/>
              <a:rect l="l" t="t" r="r" b="b"/>
              <a:pathLst>
                <a:path w="20731" h="43223" extrusionOk="0">
                  <a:moveTo>
                    <a:pt x="0" y="0"/>
                  </a:moveTo>
                  <a:lnTo>
                    <a:pt x="0" y="43223"/>
                  </a:lnTo>
                  <a:lnTo>
                    <a:pt x="20730" y="43223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1675688" y="1766502"/>
              <a:ext cx="362894" cy="304407"/>
            </a:xfrm>
            <a:custGeom>
              <a:avLst/>
              <a:gdLst/>
              <a:ahLst/>
              <a:cxnLst/>
              <a:rect l="l" t="t" r="r" b="b"/>
              <a:pathLst>
                <a:path w="20488" h="17186" extrusionOk="0">
                  <a:moveTo>
                    <a:pt x="10498" y="1"/>
                  </a:moveTo>
                  <a:cubicBezTo>
                    <a:pt x="6617" y="1"/>
                    <a:pt x="2814" y="1947"/>
                    <a:pt x="1612" y="5954"/>
                  </a:cubicBezTo>
                  <a:cubicBezTo>
                    <a:pt x="1" y="11274"/>
                    <a:pt x="3891" y="16897"/>
                    <a:pt x="9423" y="17170"/>
                  </a:cubicBezTo>
                  <a:cubicBezTo>
                    <a:pt x="9627" y="17180"/>
                    <a:pt x="9833" y="17186"/>
                    <a:pt x="10040" y="17186"/>
                  </a:cubicBezTo>
                  <a:cubicBezTo>
                    <a:pt x="12914" y="17186"/>
                    <a:pt x="16006" y="16193"/>
                    <a:pt x="17934" y="14009"/>
                  </a:cubicBezTo>
                  <a:cubicBezTo>
                    <a:pt x="20001" y="11729"/>
                    <a:pt x="20488" y="8386"/>
                    <a:pt x="19454" y="5559"/>
                  </a:cubicBezTo>
                  <a:cubicBezTo>
                    <a:pt x="1890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1721457" y="1803255"/>
              <a:ext cx="275677" cy="231538"/>
            </a:xfrm>
            <a:custGeom>
              <a:avLst/>
              <a:gdLst/>
              <a:ahLst/>
              <a:cxnLst/>
              <a:rect l="l" t="t" r="r" b="b"/>
              <a:pathLst>
                <a:path w="15564" h="13072" extrusionOk="0">
                  <a:moveTo>
                    <a:pt x="7987" y="0"/>
                  </a:moveTo>
                  <a:cubicBezTo>
                    <a:pt x="5023" y="0"/>
                    <a:pt x="2117" y="1474"/>
                    <a:pt x="1216" y="4518"/>
                  </a:cubicBezTo>
                  <a:cubicBezTo>
                    <a:pt x="0" y="8591"/>
                    <a:pt x="2979" y="12876"/>
                    <a:pt x="7204" y="13059"/>
                  </a:cubicBezTo>
                  <a:cubicBezTo>
                    <a:pt x="7368" y="13067"/>
                    <a:pt x="7533" y="13072"/>
                    <a:pt x="7699" y="13072"/>
                  </a:cubicBezTo>
                  <a:cubicBezTo>
                    <a:pt x="9875" y="13072"/>
                    <a:pt x="12208" y="12326"/>
                    <a:pt x="13648" y="10688"/>
                  </a:cubicBezTo>
                  <a:cubicBezTo>
                    <a:pt x="15168" y="8925"/>
                    <a:pt x="15563" y="6341"/>
                    <a:pt x="14803" y="4214"/>
                  </a:cubicBezTo>
                  <a:cubicBezTo>
                    <a:pt x="14347" y="2967"/>
                    <a:pt x="13527" y="1873"/>
                    <a:pt x="12372" y="1174"/>
                  </a:cubicBezTo>
                  <a:cubicBezTo>
                    <a:pt x="11075" y="396"/>
                    <a:pt x="9523" y="0"/>
                    <a:pt x="7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1893747" y="1802511"/>
              <a:ext cx="40934" cy="21007"/>
            </a:xfrm>
            <a:custGeom>
              <a:avLst/>
              <a:gdLst/>
              <a:ahLst/>
              <a:cxnLst/>
              <a:rect l="l" t="t" r="r" b="b"/>
              <a:pathLst>
                <a:path w="2311" h="1186" extrusionOk="0">
                  <a:moveTo>
                    <a:pt x="91" y="0"/>
                  </a:moveTo>
                  <a:lnTo>
                    <a:pt x="0" y="395"/>
                  </a:lnTo>
                  <a:cubicBezTo>
                    <a:pt x="760" y="578"/>
                    <a:pt x="1520" y="851"/>
                    <a:pt x="2189" y="1186"/>
                  </a:cubicBezTo>
                  <a:lnTo>
                    <a:pt x="2310" y="851"/>
                  </a:lnTo>
                  <a:cubicBezTo>
                    <a:pt x="1641" y="456"/>
                    <a:pt x="882" y="152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1958344" y="1838042"/>
              <a:ext cx="37161" cy="121153"/>
            </a:xfrm>
            <a:custGeom>
              <a:avLst/>
              <a:gdLst/>
              <a:ahLst/>
              <a:cxnLst/>
              <a:rect l="l" t="t" r="r" b="b"/>
              <a:pathLst>
                <a:path w="2098" h="6840" extrusionOk="0">
                  <a:moveTo>
                    <a:pt x="274" y="0"/>
                  </a:moveTo>
                  <a:lnTo>
                    <a:pt x="1" y="274"/>
                  </a:lnTo>
                  <a:cubicBezTo>
                    <a:pt x="548" y="882"/>
                    <a:pt x="973" y="1581"/>
                    <a:pt x="1216" y="2341"/>
                  </a:cubicBezTo>
                  <a:cubicBezTo>
                    <a:pt x="1764" y="3739"/>
                    <a:pt x="1733" y="5320"/>
                    <a:pt x="1216" y="6748"/>
                  </a:cubicBezTo>
                  <a:lnTo>
                    <a:pt x="1581" y="6839"/>
                  </a:lnTo>
                  <a:cubicBezTo>
                    <a:pt x="2098" y="5380"/>
                    <a:pt x="2098" y="3648"/>
                    <a:pt x="1612" y="2189"/>
                  </a:cubicBezTo>
                  <a:cubicBezTo>
                    <a:pt x="1308" y="1338"/>
                    <a:pt x="85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1728454" y="1800350"/>
              <a:ext cx="250366" cy="237985"/>
            </a:xfrm>
            <a:custGeom>
              <a:avLst/>
              <a:gdLst/>
              <a:ahLst/>
              <a:cxnLst/>
              <a:rect l="l" t="t" r="r" b="b"/>
              <a:pathLst>
                <a:path w="14135" h="13436" extrusionOk="0">
                  <a:moveTo>
                    <a:pt x="6870" y="1"/>
                  </a:moveTo>
                  <a:cubicBezTo>
                    <a:pt x="3739" y="244"/>
                    <a:pt x="1399" y="1976"/>
                    <a:pt x="609" y="4651"/>
                  </a:cubicBezTo>
                  <a:cubicBezTo>
                    <a:pt x="1" y="6657"/>
                    <a:pt x="335" y="8815"/>
                    <a:pt x="1581" y="10578"/>
                  </a:cubicBezTo>
                  <a:cubicBezTo>
                    <a:pt x="2797" y="12281"/>
                    <a:pt x="4682" y="13314"/>
                    <a:pt x="6718" y="13436"/>
                  </a:cubicBezTo>
                  <a:lnTo>
                    <a:pt x="7204" y="13436"/>
                  </a:lnTo>
                  <a:cubicBezTo>
                    <a:pt x="9697" y="13436"/>
                    <a:pt x="11977" y="12524"/>
                    <a:pt x="13375" y="11004"/>
                  </a:cubicBezTo>
                  <a:cubicBezTo>
                    <a:pt x="13679" y="10639"/>
                    <a:pt x="13891" y="10305"/>
                    <a:pt x="14135" y="9940"/>
                  </a:cubicBezTo>
                  <a:lnTo>
                    <a:pt x="13770" y="9727"/>
                  </a:lnTo>
                  <a:cubicBezTo>
                    <a:pt x="13557" y="10092"/>
                    <a:pt x="13314" y="10426"/>
                    <a:pt x="13071" y="10730"/>
                  </a:cubicBezTo>
                  <a:cubicBezTo>
                    <a:pt x="11701" y="12186"/>
                    <a:pt x="9555" y="13052"/>
                    <a:pt x="7185" y="13052"/>
                  </a:cubicBezTo>
                  <a:cubicBezTo>
                    <a:pt x="7030" y="13052"/>
                    <a:pt x="6874" y="13048"/>
                    <a:pt x="6718" y="13040"/>
                  </a:cubicBezTo>
                  <a:cubicBezTo>
                    <a:pt x="4803" y="12980"/>
                    <a:pt x="3040" y="11977"/>
                    <a:pt x="1885" y="10335"/>
                  </a:cubicBezTo>
                  <a:cubicBezTo>
                    <a:pt x="700" y="8724"/>
                    <a:pt x="365" y="6657"/>
                    <a:pt x="943" y="4773"/>
                  </a:cubicBezTo>
                  <a:cubicBezTo>
                    <a:pt x="1703" y="2250"/>
                    <a:pt x="3952" y="609"/>
                    <a:pt x="6900" y="396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1817282" y="1832126"/>
              <a:ext cx="87234" cy="176594"/>
            </a:xfrm>
            <a:custGeom>
              <a:avLst/>
              <a:gdLst/>
              <a:ahLst/>
              <a:cxnLst/>
              <a:rect l="l" t="t" r="r" b="b"/>
              <a:pathLst>
                <a:path w="4925" h="9970" extrusionOk="0">
                  <a:moveTo>
                    <a:pt x="2433" y="0"/>
                  </a:moveTo>
                  <a:cubicBezTo>
                    <a:pt x="2068" y="0"/>
                    <a:pt x="1885" y="91"/>
                    <a:pt x="1825" y="274"/>
                  </a:cubicBezTo>
                  <a:cubicBezTo>
                    <a:pt x="1794" y="395"/>
                    <a:pt x="1733" y="578"/>
                    <a:pt x="1733" y="851"/>
                  </a:cubicBezTo>
                  <a:lnTo>
                    <a:pt x="1733" y="1489"/>
                  </a:lnTo>
                  <a:cubicBezTo>
                    <a:pt x="1247" y="1611"/>
                    <a:pt x="822" y="1824"/>
                    <a:pt x="518" y="2219"/>
                  </a:cubicBezTo>
                  <a:cubicBezTo>
                    <a:pt x="214" y="2584"/>
                    <a:pt x="62" y="3009"/>
                    <a:pt x="62" y="3465"/>
                  </a:cubicBezTo>
                  <a:cubicBezTo>
                    <a:pt x="62" y="3921"/>
                    <a:pt x="183" y="4286"/>
                    <a:pt x="426" y="4590"/>
                  </a:cubicBezTo>
                  <a:cubicBezTo>
                    <a:pt x="639" y="4894"/>
                    <a:pt x="913" y="5137"/>
                    <a:pt x="1217" y="5258"/>
                  </a:cubicBezTo>
                  <a:cubicBezTo>
                    <a:pt x="1551" y="5350"/>
                    <a:pt x="1855" y="5471"/>
                    <a:pt x="2159" y="5562"/>
                  </a:cubicBezTo>
                  <a:cubicBezTo>
                    <a:pt x="2463" y="5623"/>
                    <a:pt x="2737" y="5745"/>
                    <a:pt x="2949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581" y="6474"/>
                  </a:cubicBezTo>
                  <a:cubicBezTo>
                    <a:pt x="1278" y="6170"/>
                    <a:pt x="1065" y="6018"/>
                    <a:pt x="882" y="6018"/>
                  </a:cubicBezTo>
                  <a:cubicBezTo>
                    <a:pt x="670" y="6018"/>
                    <a:pt x="518" y="6079"/>
                    <a:pt x="36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62" y="7143"/>
                    <a:pt x="214" y="7386"/>
                  </a:cubicBezTo>
                  <a:lnTo>
                    <a:pt x="366" y="7569"/>
                  </a:lnTo>
                  <a:cubicBezTo>
                    <a:pt x="487" y="7690"/>
                    <a:pt x="639" y="7842"/>
                    <a:pt x="913" y="7994"/>
                  </a:cubicBezTo>
                  <a:cubicBezTo>
                    <a:pt x="1186" y="8146"/>
                    <a:pt x="1490" y="8237"/>
                    <a:pt x="1794" y="8328"/>
                  </a:cubicBezTo>
                  <a:lnTo>
                    <a:pt x="1794" y="9058"/>
                  </a:lnTo>
                  <a:cubicBezTo>
                    <a:pt x="1794" y="9301"/>
                    <a:pt x="1825" y="9544"/>
                    <a:pt x="1855" y="9666"/>
                  </a:cubicBezTo>
                  <a:cubicBezTo>
                    <a:pt x="1885" y="9757"/>
                    <a:pt x="1946" y="9848"/>
                    <a:pt x="2037" y="9879"/>
                  </a:cubicBezTo>
                  <a:cubicBezTo>
                    <a:pt x="2129" y="9909"/>
                    <a:pt x="2281" y="9970"/>
                    <a:pt x="2433" y="9970"/>
                  </a:cubicBezTo>
                  <a:cubicBezTo>
                    <a:pt x="2585" y="9970"/>
                    <a:pt x="2706" y="9909"/>
                    <a:pt x="2797" y="9879"/>
                  </a:cubicBezTo>
                  <a:cubicBezTo>
                    <a:pt x="2919" y="9848"/>
                    <a:pt x="3010" y="9757"/>
                    <a:pt x="3040" y="9666"/>
                  </a:cubicBezTo>
                  <a:cubicBezTo>
                    <a:pt x="3071" y="9544"/>
                    <a:pt x="3101" y="9362"/>
                    <a:pt x="3101" y="9088"/>
                  </a:cubicBezTo>
                  <a:lnTo>
                    <a:pt x="3101" y="8328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43" y="7234"/>
                    <a:pt x="4925" y="6717"/>
                    <a:pt x="4925" y="6110"/>
                  </a:cubicBezTo>
                  <a:cubicBezTo>
                    <a:pt x="4925" y="5714"/>
                    <a:pt x="4864" y="5350"/>
                    <a:pt x="4743" y="5289"/>
                  </a:cubicBezTo>
                  <a:cubicBezTo>
                    <a:pt x="4560" y="5015"/>
                    <a:pt x="4378" y="4833"/>
                    <a:pt x="4135" y="4711"/>
                  </a:cubicBezTo>
                  <a:cubicBezTo>
                    <a:pt x="3922" y="4590"/>
                    <a:pt x="3648" y="4499"/>
                    <a:pt x="3375" y="4407"/>
                  </a:cubicBezTo>
                  <a:cubicBezTo>
                    <a:pt x="3101" y="4286"/>
                    <a:pt x="2858" y="4255"/>
                    <a:pt x="2615" y="4225"/>
                  </a:cubicBezTo>
                  <a:cubicBezTo>
                    <a:pt x="2341" y="4195"/>
                    <a:pt x="2159" y="4103"/>
                    <a:pt x="2007" y="3982"/>
                  </a:cubicBezTo>
                  <a:cubicBezTo>
                    <a:pt x="1855" y="3891"/>
                    <a:pt x="1794" y="3769"/>
                    <a:pt x="1794" y="3587"/>
                  </a:cubicBezTo>
                  <a:cubicBezTo>
                    <a:pt x="1794" y="3374"/>
                    <a:pt x="1855" y="3283"/>
                    <a:pt x="1977" y="3161"/>
                  </a:cubicBezTo>
                  <a:cubicBezTo>
                    <a:pt x="2098" y="3040"/>
                    <a:pt x="2281" y="3009"/>
                    <a:pt x="2463" y="3009"/>
                  </a:cubicBezTo>
                  <a:cubicBezTo>
                    <a:pt x="2645" y="3009"/>
                    <a:pt x="2858" y="3040"/>
                    <a:pt x="2949" y="3131"/>
                  </a:cubicBezTo>
                  <a:cubicBezTo>
                    <a:pt x="3010" y="3161"/>
                    <a:pt x="3071" y="3192"/>
                    <a:pt x="3101" y="3222"/>
                  </a:cubicBezTo>
                  <a:cubicBezTo>
                    <a:pt x="3162" y="3313"/>
                    <a:pt x="3223" y="3344"/>
                    <a:pt x="3344" y="3435"/>
                  </a:cubicBezTo>
                  <a:cubicBezTo>
                    <a:pt x="3405" y="3496"/>
                    <a:pt x="3527" y="3526"/>
                    <a:pt x="3679" y="3526"/>
                  </a:cubicBezTo>
                  <a:cubicBezTo>
                    <a:pt x="3922" y="3526"/>
                    <a:pt x="4104" y="3374"/>
                    <a:pt x="4287" y="3131"/>
                  </a:cubicBezTo>
                  <a:cubicBezTo>
                    <a:pt x="4469" y="2857"/>
                    <a:pt x="4560" y="2675"/>
                    <a:pt x="4560" y="2553"/>
                  </a:cubicBezTo>
                  <a:cubicBezTo>
                    <a:pt x="4560" y="2432"/>
                    <a:pt x="443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13" y="1915"/>
                    <a:pt x="3922" y="1824"/>
                    <a:pt x="3709" y="1763"/>
                  </a:cubicBezTo>
                  <a:cubicBezTo>
                    <a:pt x="3527" y="1672"/>
                    <a:pt x="3344" y="1611"/>
                    <a:pt x="3101" y="1550"/>
                  </a:cubicBezTo>
                  <a:lnTo>
                    <a:pt x="3101" y="912"/>
                  </a:lnTo>
                  <a:cubicBezTo>
                    <a:pt x="3101" y="730"/>
                    <a:pt x="3071" y="578"/>
                    <a:pt x="3071" y="456"/>
                  </a:cubicBezTo>
                  <a:cubicBezTo>
                    <a:pt x="3040" y="334"/>
                    <a:pt x="3010" y="243"/>
                    <a:pt x="2888" y="152"/>
                  </a:cubicBezTo>
                  <a:cubicBezTo>
                    <a:pt x="2797" y="30"/>
                    <a:pt x="2645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2032648" y="2901111"/>
              <a:ext cx="362876" cy="304177"/>
            </a:xfrm>
            <a:custGeom>
              <a:avLst/>
              <a:gdLst/>
              <a:ahLst/>
              <a:cxnLst/>
              <a:rect l="l" t="t" r="r" b="b"/>
              <a:pathLst>
                <a:path w="20487" h="17173" extrusionOk="0">
                  <a:moveTo>
                    <a:pt x="10489" y="1"/>
                  </a:moveTo>
                  <a:cubicBezTo>
                    <a:pt x="6599" y="1"/>
                    <a:pt x="2783" y="1934"/>
                    <a:pt x="1581" y="5941"/>
                  </a:cubicBezTo>
                  <a:cubicBezTo>
                    <a:pt x="0" y="11260"/>
                    <a:pt x="3860" y="16883"/>
                    <a:pt x="9423" y="17157"/>
                  </a:cubicBezTo>
                  <a:cubicBezTo>
                    <a:pt x="9632" y="17167"/>
                    <a:pt x="9842" y="17172"/>
                    <a:pt x="10054" y="17172"/>
                  </a:cubicBezTo>
                  <a:cubicBezTo>
                    <a:pt x="12920" y="17172"/>
                    <a:pt x="15980" y="16204"/>
                    <a:pt x="17934" y="13996"/>
                  </a:cubicBezTo>
                  <a:cubicBezTo>
                    <a:pt x="19970" y="11746"/>
                    <a:pt x="20487" y="8372"/>
                    <a:pt x="19453" y="5576"/>
                  </a:cubicBezTo>
                  <a:cubicBezTo>
                    <a:pt x="18876" y="3935"/>
                    <a:pt x="17782" y="2506"/>
                    <a:pt x="16231" y="1533"/>
                  </a:cubicBezTo>
                  <a:cubicBezTo>
                    <a:pt x="14532" y="518"/>
                    <a:pt x="12500" y="1"/>
                    <a:pt x="104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2078400" y="2938042"/>
              <a:ext cx="275128" cy="231662"/>
            </a:xfrm>
            <a:custGeom>
              <a:avLst/>
              <a:gdLst/>
              <a:ahLst/>
              <a:cxnLst/>
              <a:rect l="l" t="t" r="r" b="b"/>
              <a:pathLst>
                <a:path w="15533" h="13079" extrusionOk="0">
                  <a:moveTo>
                    <a:pt x="7945" y="0"/>
                  </a:moveTo>
                  <a:cubicBezTo>
                    <a:pt x="4997" y="0"/>
                    <a:pt x="2116" y="1468"/>
                    <a:pt x="1217" y="4524"/>
                  </a:cubicBezTo>
                  <a:cubicBezTo>
                    <a:pt x="1" y="8567"/>
                    <a:pt x="2949" y="12883"/>
                    <a:pt x="7174" y="13066"/>
                  </a:cubicBezTo>
                  <a:cubicBezTo>
                    <a:pt x="7338" y="13074"/>
                    <a:pt x="7503" y="13079"/>
                    <a:pt x="7669" y="13079"/>
                  </a:cubicBezTo>
                  <a:cubicBezTo>
                    <a:pt x="9845" y="13079"/>
                    <a:pt x="12180" y="12331"/>
                    <a:pt x="13648" y="10664"/>
                  </a:cubicBezTo>
                  <a:cubicBezTo>
                    <a:pt x="15168" y="8901"/>
                    <a:pt x="15533" y="6379"/>
                    <a:pt x="14773" y="4221"/>
                  </a:cubicBezTo>
                  <a:cubicBezTo>
                    <a:pt x="14317" y="2944"/>
                    <a:pt x="13527" y="1850"/>
                    <a:pt x="12341" y="1181"/>
                  </a:cubicBezTo>
                  <a:cubicBezTo>
                    <a:pt x="11039" y="400"/>
                    <a:pt x="9483" y="0"/>
                    <a:pt x="79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2250689" y="2937422"/>
              <a:ext cx="40934" cy="20476"/>
            </a:xfrm>
            <a:custGeom>
              <a:avLst/>
              <a:gdLst/>
              <a:ahLst/>
              <a:cxnLst/>
              <a:rect l="l" t="t" r="r" b="b"/>
              <a:pathLst>
                <a:path w="2311" h="1156" extrusionOk="0">
                  <a:moveTo>
                    <a:pt x="61" y="0"/>
                  </a:moveTo>
                  <a:lnTo>
                    <a:pt x="0" y="365"/>
                  </a:lnTo>
                  <a:cubicBezTo>
                    <a:pt x="760" y="547"/>
                    <a:pt x="1520" y="821"/>
                    <a:pt x="2159" y="1155"/>
                  </a:cubicBezTo>
                  <a:lnTo>
                    <a:pt x="2311" y="821"/>
                  </a:lnTo>
                  <a:cubicBezTo>
                    <a:pt x="1642" y="426"/>
                    <a:pt x="882" y="152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2315287" y="2972953"/>
              <a:ext cx="37179" cy="121153"/>
            </a:xfrm>
            <a:custGeom>
              <a:avLst/>
              <a:gdLst/>
              <a:ahLst/>
              <a:cxnLst/>
              <a:rect l="l" t="t" r="r" b="b"/>
              <a:pathLst>
                <a:path w="2099" h="6840" extrusionOk="0">
                  <a:moveTo>
                    <a:pt x="274" y="0"/>
                  </a:moveTo>
                  <a:lnTo>
                    <a:pt x="1" y="274"/>
                  </a:lnTo>
                  <a:cubicBezTo>
                    <a:pt x="518" y="851"/>
                    <a:pt x="943" y="1550"/>
                    <a:pt x="1217" y="2310"/>
                  </a:cubicBezTo>
                  <a:cubicBezTo>
                    <a:pt x="1733" y="3709"/>
                    <a:pt x="1703" y="5319"/>
                    <a:pt x="1217" y="6718"/>
                  </a:cubicBezTo>
                  <a:lnTo>
                    <a:pt x="1551" y="6839"/>
                  </a:lnTo>
                  <a:cubicBezTo>
                    <a:pt x="2098" y="5380"/>
                    <a:pt x="2098" y="3678"/>
                    <a:pt x="1581" y="2158"/>
                  </a:cubicBezTo>
                  <a:cubicBezTo>
                    <a:pt x="1278" y="1338"/>
                    <a:pt x="82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2084865" y="2935261"/>
              <a:ext cx="250366" cy="237454"/>
            </a:xfrm>
            <a:custGeom>
              <a:avLst/>
              <a:gdLst/>
              <a:ahLst/>
              <a:cxnLst/>
              <a:rect l="l" t="t" r="r" b="b"/>
              <a:pathLst>
                <a:path w="14135" h="13406" extrusionOk="0">
                  <a:moveTo>
                    <a:pt x="6870" y="1"/>
                  </a:moveTo>
                  <a:cubicBezTo>
                    <a:pt x="3770" y="213"/>
                    <a:pt x="1399" y="1976"/>
                    <a:pt x="608" y="4621"/>
                  </a:cubicBezTo>
                  <a:cubicBezTo>
                    <a:pt x="1" y="6657"/>
                    <a:pt x="335" y="8815"/>
                    <a:pt x="1612" y="10548"/>
                  </a:cubicBezTo>
                  <a:cubicBezTo>
                    <a:pt x="2827" y="12280"/>
                    <a:pt x="4681" y="13283"/>
                    <a:pt x="6748" y="13405"/>
                  </a:cubicBezTo>
                  <a:lnTo>
                    <a:pt x="7235" y="13405"/>
                  </a:lnTo>
                  <a:cubicBezTo>
                    <a:pt x="9697" y="13405"/>
                    <a:pt x="11976" y="12524"/>
                    <a:pt x="13375" y="10973"/>
                  </a:cubicBezTo>
                  <a:cubicBezTo>
                    <a:pt x="13679" y="10639"/>
                    <a:pt x="13922" y="10274"/>
                    <a:pt x="14135" y="9910"/>
                  </a:cubicBezTo>
                  <a:lnTo>
                    <a:pt x="13800" y="9727"/>
                  </a:lnTo>
                  <a:cubicBezTo>
                    <a:pt x="13587" y="10062"/>
                    <a:pt x="13344" y="10396"/>
                    <a:pt x="13071" y="10700"/>
                  </a:cubicBezTo>
                  <a:cubicBezTo>
                    <a:pt x="11712" y="12203"/>
                    <a:pt x="9500" y="13047"/>
                    <a:pt x="7115" y="13047"/>
                  </a:cubicBezTo>
                  <a:cubicBezTo>
                    <a:pt x="6994" y="13047"/>
                    <a:pt x="6871" y="13045"/>
                    <a:pt x="6748" y="13040"/>
                  </a:cubicBezTo>
                  <a:cubicBezTo>
                    <a:pt x="4833" y="12949"/>
                    <a:pt x="3040" y="11976"/>
                    <a:pt x="1915" y="10335"/>
                  </a:cubicBezTo>
                  <a:cubicBezTo>
                    <a:pt x="730" y="8694"/>
                    <a:pt x="396" y="6657"/>
                    <a:pt x="973" y="4742"/>
                  </a:cubicBezTo>
                  <a:cubicBezTo>
                    <a:pt x="1733" y="2219"/>
                    <a:pt x="3952" y="608"/>
                    <a:pt x="693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2173693" y="2965957"/>
              <a:ext cx="87783" cy="176594"/>
            </a:xfrm>
            <a:custGeom>
              <a:avLst/>
              <a:gdLst/>
              <a:ahLst/>
              <a:cxnLst/>
              <a:rect l="l" t="t" r="r" b="b"/>
              <a:pathLst>
                <a:path w="4956" h="9970" extrusionOk="0">
                  <a:moveTo>
                    <a:pt x="2433" y="0"/>
                  </a:moveTo>
                  <a:cubicBezTo>
                    <a:pt x="2098" y="0"/>
                    <a:pt x="1916" y="91"/>
                    <a:pt x="1825" y="274"/>
                  </a:cubicBezTo>
                  <a:cubicBezTo>
                    <a:pt x="1794" y="395"/>
                    <a:pt x="1764" y="578"/>
                    <a:pt x="1764" y="851"/>
                  </a:cubicBezTo>
                  <a:lnTo>
                    <a:pt x="1764" y="1490"/>
                  </a:lnTo>
                  <a:cubicBezTo>
                    <a:pt x="1277" y="1611"/>
                    <a:pt x="852" y="1824"/>
                    <a:pt x="548" y="2219"/>
                  </a:cubicBezTo>
                  <a:cubicBezTo>
                    <a:pt x="244" y="2584"/>
                    <a:pt x="92" y="3009"/>
                    <a:pt x="92" y="3465"/>
                  </a:cubicBezTo>
                  <a:cubicBezTo>
                    <a:pt x="92" y="3921"/>
                    <a:pt x="183" y="4286"/>
                    <a:pt x="426" y="4620"/>
                  </a:cubicBezTo>
                  <a:cubicBezTo>
                    <a:pt x="670" y="4924"/>
                    <a:pt x="913" y="5137"/>
                    <a:pt x="1217" y="5259"/>
                  </a:cubicBezTo>
                  <a:cubicBezTo>
                    <a:pt x="1581" y="5380"/>
                    <a:pt x="1885" y="5471"/>
                    <a:pt x="2189" y="5563"/>
                  </a:cubicBezTo>
                  <a:cubicBezTo>
                    <a:pt x="2493" y="5623"/>
                    <a:pt x="2736" y="5745"/>
                    <a:pt x="2980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612" y="6474"/>
                  </a:cubicBezTo>
                  <a:cubicBezTo>
                    <a:pt x="1308" y="6170"/>
                    <a:pt x="1065" y="6018"/>
                    <a:pt x="882" y="6018"/>
                  </a:cubicBezTo>
                  <a:cubicBezTo>
                    <a:pt x="700" y="6018"/>
                    <a:pt x="548" y="6079"/>
                    <a:pt x="39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92" y="7143"/>
                    <a:pt x="244" y="7386"/>
                  </a:cubicBezTo>
                  <a:lnTo>
                    <a:pt x="396" y="7569"/>
                  </a:lnTo>
                  <a:cubicBezTo>
                    <a:pt x="518" y="7690"/>
                    <a:pt x="670" y="7842"/>
                    <a:pt x="913" y="7994"/>
                  </a:cubicBezTo>
                  <a:cubicBezTo>
                    <a:pt x="1186" y="8146"/>
                    <a:pt x="1490" y="8268"/>
                    <a:pt x="1794" y="8329"/>
                  </a:cubicBezTo>
                  <a:lnTo>
                    <a:pt x="1794" y="9058"/>
                  </a:lnTo>
                  <a:cubicBezTo>
                    <a:pt x="1794" y="9332"/>
                    <a:pt x="1825" y="9544"/>
                    <a:pt x="1885" y="9666"/>
                  </a:cubicBezTo>
                  <a:cubicBezTo>
                    <a:pt x="1916" y="9788"/>
                    <a:pt x="1946" y="9848"/>
                    <a:pt x="2068" y="9879"/>
                  </a:cubicBezTo>
                  <a:cubicBezTo>
                    <a:pt x="2129" y="9939"/>
                    <a:pt x="2281" y="9970"/>
                    <a:pt x="2433" y="9970"/>
                  </a:cubicBezTo>
                  <a:cubicBezTo>
                    <a:pt x="2584" y="9970"/>
                    <a:pt x="2706" y="9939"/>
                    <a:pt x="2828" y="9879"/>
                  </a:cubicBezTo>
                  <a:cubicBezTo>
                    <a:pt x="2949" y="9848"/>
                    <a:pt x="3010" y="9788"/>
                    <a:pt x="3040" y="9666"/>
                  </a:cubicBezTo>
                  <a:cubicBezTo>
                    <a:pt x="3101" y="9544"/>
                    <a:pt x="3132" y="9362"/>
                    <a:pt x="3132" y="9088"/>
                  </a:cubicBezTo>
                  <a:lnTo>
                    <a:pt x="3132" y="8329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73" y="7265"/>
                    <a:pt x="4955" y="6778"/>
                    <a:pt x="4955" y="6170"/>
                  </a:cubicBezTo>
                  <a:cubicBezTo>
                    <a:pt x="4955" y="5745"/>
                    <a:pt x="4864" y="5411"/>
                    <a:pt x="4773" y="5289"/>
                  </a:cubicBezTo>
                  <a:cubicBezTo>
                    <a:pt x="4560" y="5015"/>
                    <a:pt x="4378" y="4833"/>
                    <a:pt x="4165" y="4711"/>
                  </a:cubicBezTo>
                  <a:cubicBezTo>
                    <a:pt x="3922" y="4620"/>
                    <a:pt x="3648" y="4499"/>
                    <a:pt x="3405" y="4407"/>
                  </a:cubicBezTo>
                  <a:cubicBezTo>
                    <a:pt x="3132" y="4316"/>
                    <a:pt x="2858" y="4256"/>
                    <a:pt x="2645" y="4225"/>
                  </a:cubicBezTo>
                  <a:cubicBezTo>
                    <a:pt x="2372" y="4195"/>
                    <a:pt x="2189" y="4104"/>
                    <a:pt x="2037" y="4012"/>
                  </a:cubicBezTo>
                  <a:cubicBezTo>
                    <a:pt x="1885" y="3891"/>
                    <a:pt x="1794" y="3769"/>
                    <a:pt x="1794" y="3587"/>
                  </a:cubicBezTo>
                  <a:cubicBezTo>
                    <a:pt x="1794" y="3404"/>
                    <a:pt x="1885" y="3283"/>
                    <a:pt x="1977" y="3161"/>
                  </a:cubicBezTo>
                  <a:cubicBezTo>
                    <a:pt x="2098" y="3040"/>
                    <a:pt x="2281" y="3009"/>
                    <a:pt x="2493" y="3009"/>
                  </a:cubicBezTo>
                  <a:cubicBezTo>
                    <a:pt x="2676" y="3009"/>
                    <a:pt x="2858" y="3040"/>
                    <a:pt x="2980" y="3131"/>
                  </a:cubicBezTo>
                  <a:cubicBezTo>
                    <a:pt x="3010" y="3161"/>
                    <a:pt x="3101" y="3192"/>
                    <a:pt x="3132" y="3252"/>
                  </a:cubicBezTo>
                  <a:cubicBezTo>
                    <a:pt x="3162" y="3313"/>
                    <a:pt x="3253" y="3344"/>
                    <a:pt x="3344" y="3435"/>
                  </a:cubicBezTo>
                  <a:cubicBezTo>
                    <a:pt x="3436" y="3496"/>
                    <a:pt x="3557" y="3556"/>
                    <a:pt x="3709" y="3556"/>
                  </a:cubicBezTo>
                  <a:cubicBezTo>
                    <a:pt x="3922" y="3556"/>
                    <a:pt x="4104" y="3404"/>
                    <a:pt x="4317" y="3131"/>
                  </a:cubicBezTo>
                  <a:cubicBezTo>
                    <a:pt x="4499" y="2857"/>
                    <a:pt x="4560" y="2675"/>
                    <a:pt x="4560" y="2553"/>
                  </a:cubicBezTo>
                  <a:cubicBezTo>
                    <a:pt x="4560" y="2432"/>
                    <a:pt x="446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43" y="1915"/>
                    <a:pt x="3922" y="1824"/>
                    <a:pt x="3740" y="1763"/>
                  </a:cubicBezTo>
                  <a:cubicBezTo>
                    <a:pt x="3557" y="1672"/>
                    <a:pt x="3344" y="1611"/>
                    <a:pt x="3132" y="1581"/>
                  </a:cubicBezTo>
                  <a:lnTo>
                    <a:pt x="3132" y="912"/>
                  </a:lnTo>
                  <a:cubicBezTo>
                    <a:pt x="3132" y="730"/>
                    <a:pt x="3101" y="578"/>
                    <a:pt x="3101" y="456"/>
                  </a:cubicBezTo>
                  <a:cubicBezTo>
                    <a:pt x="3040" y="365"/>
                    <a:pt x="3010" y="243"/>
                    <a:pt x="2888" y="152"/>
                  </a:cubicBezTo>
                  <a:cubicBezTo>
                    <a:pt x="2828" y="61"/>
                    <a:pt x="2676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2216770" y="2808209"/>
              <a:ext cx="7014" cy="54395"/>
            </a:xfrm>
            <a:custGeom>
              <a:avLst/>
              <a:gdLst/>
              <a:ahLst/>
              <a:cxnLst/>
              <a:rect l="l" t="t" r="r" b="b"/>
              <a:pathLst>
                <a:path w="396" h="3071" extrusionOk="0">
                  <a:moveTo>
                    <a:pt x="1" y="0"/>
                  </a:moveTo>
                  <a:lnTo>
                    <a:pt x="1" y="3070"/>
                  </a:lnTo>
                  <a:lnTo>
                    <a:pt x="396" y="307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2179627" y="2835664"/>
              <a:ext cx="7014" cy="54395"/>
            </a:xfrm>
            <a:custGeom>
              <a:avLst/>
              <a:gdLst/>
              <a:ahLst/>
              <a:cxnLst/>
              <a:rect l="l" t="t" r="r" b="b"/>
              <a:pathLst>
                <a:path w="396" h="3071" extrusionOk="0">
                  <a:moveTo>
                    <a:pt x="0" y="0"/>
                  </a:moveTo>
                  <a:lnTo>
                    <a:pt x="0" y="3070"/>
                  </a:lnTo>
                  <a:lnTo>
                    <a:pt x="395" y="307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2253382" y="2843740"/>
              <a:ext cx="6483" cy="38241"/>
            </a:xfrm>
            <a:custGeom>
              <a:avLst/>
              <a:gdLst/>
              <a:ahLst/>
              <a:cxnLst/>
              <a:rect l="l" t="t" r="r" b="b"/>
              <a:pathLst>
                <a:path w="366" h="2159" extrusionOk="0">
                  <a:moveTo>
                    <a:pt x="0" y="0"/>
                  </a:moveTo>
                  <a:lnTo>
                    <a:pt x="0" y="2158"/>
                  </a:lnTo>
                  <a:lnTo>
                    <a:pt x="365" y="2158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3010343" y="2469086"/>
              <a:ext cx="362894" cy="304407"/>
            </a:xfrm>
            <a:custGeom>
              <a:avLst/>
              <a:gdLst/>
              <a:ahLst/>
              <a:cxnLst/>
              <a:rect l="l" t="t" r="r" b="b"/>
              <a:pathLst>
                <a:path w="20488" h="17186" extrusionOk="0">
                  <a:moveTo>
                    <a:pt x="10498" y="1"/>
                  </a:moveTo>
                  <a:cubicBezTo>
                    <a:pt x="6617" y="1"/>
                    <a:pt x="2814" y="1948"/>
                    <a:pt x="1612" y="5955"/>
                  </a:cubicBezTo>
                  <a:cubicBezTo>
                    <a:pt x="1" y="11274"/>
                    <a:pt x="3891" y="16897"/>
                    <a:pt x="9423" y="17171"/>
                  </a:cubicBezTo>
                  <a:cubicBezTo>
                    <a:pt x="9627" y="17181"/>
                    <a:pt x="9833" y="17186"/>
                    <a:pt x="10039" y="17186"/>
                  </a:cubicBezTo>
                  <a:cubicBezTo>
                    <a:pt x="12910" y="17186"/>
                    <a:pt x="15978" y="16193"/>
                    <a:pt x="17934" y="14009"/>
                  </a:cubicBezTo>
                  <a:cubicBezTo>
                    <a:pt x="20032" y="11760"/>
                    <a:pt x="20487" y="8386"/>
                    <a:pt x="19454" y="5559"/>
                  </a:cubicBezTo>
                  <a:cubicBezTo>
                    <a:pt x="1887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3056112" y="2505839"/>
              <a:ext cx="275128" cy="231538"/>
            </a:xfrm>
            <a:custGeom>
              <a:avLst/>
              <a:gdLst/>
              <a:ahLst/>
              <a:cxnLst/>
              <a:rect l="l" t="t" r="r" b="b"/>
              <a:pathLst>
                <a:path w="15533" h="13072" extrusionOk="0">
                  <a:moveTo>
                    <a:pt x="7965" y="1"/>
                  </a:moveTo>
                  <a:cubicBezTo>
                    <a:pt x="5010" y="1"/>
                    <a:pt x="2117" y="1475"/>
                    <a:pt x="1216" y="4518"/>
                  </a:cubicBezTo>
                  <a:cubicBezTo>
                    <a:pt x="0" y="8591"/>
                    <a:pt x="2979" y="12877"/>
                    <a:pt x="7174" y="13059"/>
                  </a:cubicBezTo>
                  <a:cubicBezTo>
                    <a:pt x="7340" y="13068"/>
                    <a:pt x="7507" y="13072"/>
                    <a:pt x="7674" y="13072"/>
                  </a:cubicBezTo>
                  <a:cubicBezTo>
                    <a:pt x="9871" y="13072"/>
                    <a:pt x="12180" y="12326"/>
                    <a:pt x="13648" y="10688"/>
                  </a:cubicBezTo>
                  <a:cubicBezTo>
                    <a:pt x="15198" y="8925"/>
                    <a:pt x="15533" y="6372"/>
                    <a:pt x="14773" y="4214"/>
                  </a:cubicBezTo>
                  <a:cubicBezTo>
                    <a:pt x="14317" y="2968"/>
                    <a:pt x="13526" y="1873"/>
                    <a:pt x="12341" y="1174"/>
                  </a:cubicBezTo>
                  <a:cubicBezTo>
                    <a:pt x="11044" y="396"/>
                    <a:pt x="9496" y="1"/>
                    <a:pt x="7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3228402" y="2505627"/>
              <a:ext cx="41996" cy="21025"/>
            </a:xfrm>
            <a:custGeom>
              <a:avLst/>
              <a:gdLst/>
              <a:ahLst/>
              <a:cxnLst/>
              <a:rect l="l" t="t" r="r" b="b"/>
              <a:pathLst>
                <a:path w="2371" h="1187" extrusionOk="0">
                  <a:moveTo>
                    <a:pt x="91" y="1"/>
                  </a:moveTo>
                  <a:lnTo>
                    <a:pt x="0" y="396"/>
                  </a:lnTo>
                  <a:cubicBezTo>
                    <a:pt x="760" y="578"/>
                    <a:pt x="1520" y="852"/>
                    <a:pt x="2158" y="1186"/>
                  </a:cubicBezTo>
                  <a:lnTo>
                    <a:pt x="2371" y="822"/>
                  </a:lnTo>
                  <a:cubicBezTo>
                    <a:pt x="1641" y="457"/>
                    <a:pt x="882" y="153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3292999" y="2540626"/>
              <a:ext cx="37710" cy="121153"/>
            </a:xfrm>
            <a:custGeom>
              <a:avLst/>
              <a:gdLst/>
              <a:ahLst/>
              <a:cxnLst/>
              <a:rect l="l" t="t" r="r" b="b"/>
              <a:pathLst>
                <a:path w="2129" h="6840" extrusionOk="0">
                  <a:moveTo>
                    <a:pt x="274" y="1"/>
                  </a:moveTo>
                  <a:lnTo>
                    <a:pt x="1" y="274"/>
                  </a:lnTo>
                  <a:cubicBezTo>
                    <a:pt x="548" y="882"/>
                    <a:pt x="943" y="1581"/>
                    <a:pt x="1216" y="2341"/>
                  </a:cubicBezTo>
                  <a:cubicBezTo>
                    <a:pt x="1763" y="3739"/>
                    <a:pt x="1703" y="5320"/>
                    <a:pt x="1216" y="6748"/>
                  </a:cubicBezTo>
                  <a:lnTo>
                    <a:pt x="1551" y="6840"/>
                  </a:lnTo>
                  <a:cubicBezTo>
                    <a:pt x="2128" y="5411"/>
                    <a:pt x="2128" y="3709"/>
                    <a:pt x="1611" y="2189"/>
                  </a:cubicBezTo>
                  <a:cubicBezTo>
                    <a:pt x="1308" y="1338"/>
                    <a:pt x="852" y="609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3063640" y="2504015"/>
              <a:ext cx="250366" cy="237454"/>
            </a:xfrm>
            <a:custGeom>
              <a:avLst/>
              <a:gdLst/>
              <a:ahLst/>
              <a:cxnLst/>
              <a:rect l="l" t="t" r="r" b="b"/>
              <a:pathLst>
                <a:path w="14135" h="13406" extrusionOk="0">
                  <a:moveTo>
                    <a:pt x="6870" y="1"/>
                  </a:moveTo>
                  <a:cubicBezTo>
                    <a:pt x="3770" y="213"/>
                    <a:pt x="1399" y="1976"/>
                    <a:pt x="609" y="4621"/>
                  </a:cubicBezTo>
                  <a:cubicBezTo>
                    <a:pt x="1" y="6627"/>
                    <a:pt x="335" y="8815"/>
                    <a:pt x="1582" y="10548"/>
                  </a:cubicBezTo>
                  <a:cubicBezTo>
                    <a:pt x="2797" y="12250"/>
                    <a:pt x="4682" y="13284"/>
                    <a:pt x="6718" y="13405"/>
                  </a:cubicBezTo>
                  <a:lnTo>
                    <a:pt x="7205" y="13405"/>
                  </a:lnTo>
                  <a:cubicBezTo>
                    <a:pt x="9697" y="13405"/>
                    <a:pt x="11916" y="12493"/>
                    <a:pt x="13375" y="10974"/>
                  </a:cubicBezTo>
                  <a:cubicBezTo>
                    <a:pt x="13679" y="10639"/>
                    <a:pt x="13892" y="10274"/>
                    <a:pt x="14135" y="9910"/>
                  </a:cubicBezTo>
                  <a:lnTo>
                    <a:pt x="13801" y="9727"/>
                  </a:lnTo>
                  <a:cubicBezTo>
                    <a:pt x="13557" y="10062"/>
                    <a:pt x="13345" y="10396"/>
                    <a:pt x="13071" y="10700"/>
                  </a:cubicBezTo>
                  <a:cubicBezTo>
                    <a:pt x="11701" y="12155"/>
                    <a:pt x="9555" y="13021"/>
                    <a:pt x="7185" y="13021"/>
                  </a:cubicBezTo>
                  <a:cubicBezTo>
                    <a:pt x="7030" y="13021"/>
                    <a:pt x="6875" y="13017"/>
                    <a:pt x="6718" y="13010"/>
                  </a:cubicBezTo>
                  <a:cubicBezTo>
                    <a:pt x="4834" y="12949"/>
                    <a:pt x="3041" y="11946"/>
                    <a:pt x="1885" y="10335"/>
                  </a:cubicBezTo>
                  <a:cubicBezTo>
                    <a:pt x="730" y="8694"/>
                    <a:pt x="366" y="6627"/>
                    <a:pt x="943" y="4742"/>
                  </a:cubicBezTo>
                  <a:cubicBezTo>
                    <a:pt x="1703" y="2220"/>
                    <a:pt x="3952" y="609"/>
                    <a:pt x="690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3152486" y="2533630"/>
              <a:ext cx="87234" cy="177692"/>
            </a:xfrm>
            <a:custGeom>
              <a:avLst/>
              <a:gdLst/>
              <a:ahLst/>
              <a:cxnLst/>
              <a:rect l="l" t="t" r="r" b="b"/>
              <a:pathLst>
                <a:path w="4925" h="10032" extrusionOk="0">
                  <a:moveTo>
                    <a:pt x="2432" y="0"/>
                  </a:moveTo>
                  <a:cubicBezTo>
                    <a:pt x="2098" y="0"/>
                    <a:pt x="1885" y="61"/>
                    <a:pt x="1824" y="244"/>
                  </a:cubicBezTo>
                  <a:cubicBezTo>
                    <a:pt x="1794" y="365"/>
                    <a:pt x="1733" y="548"/>
                    <a:pt x="1733" y="821"/>
                  </a:cubicBezTo>
                  <a:lnTo>
                    <a:pt x="1733" y="1551"/>
                  </a:lnTo>
                  <a:cubicBezTo>
                    <a:pt x="1246" y="1672"/>
                    <a:pt x="821" y="1885"/>
                    <a:pt x="517" y="2280"/>
                  </a:cubicBezTo>
                  <a:cubicBezTo>
                    <a:pt x="213" y="2645"/>
                    <a:pt x="61" y="3070"/>
                    <a:pt x="61" y="3526"/>
                  </a:cubicBezTo>
                  <a:cubicBezTo>
                    <a:pt x="61" y="3982"/>
                    <a:pt x="183" y="4347"/>
                    <a:pt x="426" y="4651"/>
                  </a:cubicBezTo>
                  <a:cubicBezTo>
                    <a:pt x="639" y="4955"/>
                    <a:pt x="912" y="5198"/>
                    <a:pt x="1216" y="5320"/>
                  </a:cubicBezTo>
                  <a:cubicBezTo>
                    <a:pt x="1550" y="5411"/>
                    <a:pt x="1854" y="5532"/>
                    <a:pt x="2158" y="5624"/>
                  </a:cubicBezTo>
                  <a:cubicBezTo>
                    <a:pt x="2462" y="5684"/>
                    <a:pt x="2736" y="5806"/>
                    <a:pt x="2949" y="5867"/>
                  </a:cubicBezTo>
                  <a:cubicBezTo>
                    <a:pt x="3192" y="5958"/>
                    <a:pt x="3313" y="6080"/>
                    <a:pt x="3313" y="6262"/>
                  </a:cubicBezTo>
                  <a:cubicBezTo>
                    <a:pt x="3313" y="6748"/>
                    <a:pt x="3009" y="6991"/>
                    <a:pt x="2432" y="6991"/>
                  </a:cubicBezTo>
                  <a:cubicBezTo>
                    <a:pt x="2128" y="6991"/>
                    <a:pt x="1824" y="6839"/>
                    <a:pt x="1581" y="6536"/>
                  </a:cubicBezTo>
                  <a:cubicBezTo>
                    <a:pt x="1277" y="6232"/>
                    <a:pt x="1064" y="6080"/>
                    <a:pt x="882" y="6080"/>
                  </a:cubicBezTo>
                  <a:cubicBezTo>
                    <a:pt x="669" y="6080"/>
                    <a:pt x="517" y="6140"/>
                    <a:pt x="365" y="6292"/>
                  </a:cubicBezTo>
                  <a:cubicBezTo>
                    <a:pt x="122" y="6536"/>
                    <a:pt x="0" y="6748"/>
                    <a:pt x="0" y="6900"/>
                  </a:cubicBezTo>
                  <a:cubicBezTo>
                    <a:pt x="0" y="7052"/>
                    <a:pt x="61" y="7204"/>
                    <a:pt x="213" y="7447"/>
                  </a:cubicBezTo>
                  <a:lnTo>
                    <a:pt x="365" y="7630"/>
                  </a:lnTo>
                  <a:cubicBezTo>
                    <a:pt x="487" y="7751"/>
                    <a:pt x="639" y="7903"/>
                    <a:pt x="912" y="8055"/>
                  </a:cubicBezTo>
                  <a:cubicBezTo>
                    <a:pt x="1186" y="8207"/>
                    <a:pt x="1490" y="8298"/>
                    <a:pt x="1794" y="8390"/>
                  </a:cubicBezTo>
                  <a:lnTo>
                    <a:pt x="1794" y="9119"/>
                  </a:lnTo>
                  <a:cubicBezTo>
                    <a:pt x="1794" y="9362"/>
                    <a:pt x="1824" y="9605"/>
                    <a:pt x="1854" y="9727"/>
                  </a:cubicBezTo>
                  <a:cubicBezTo>
                    <a:pt x="1885" y="9818"/>
                    <a:pt x="1946" y="9909"/>
                    <a:pt x="2037" y="9940"/>
                  </a:cubicBezTo>
                  <a:cubicBezTo>
                    <a:pt x="2128" y="9970"/>
                    <a:pt x="2280" y="10031"/>
                    <a:pt x="2432" y="10031"/>
                  </a:cubicBezTo>
                  <a:cubicBezTo>
                    <a:pt x="2584" y="10031"/>
                    <a:pt x="2705" y="9970"/>
                    <a:pt x="2797" y="9940"/>
                  </a:cubicBezTo>
                  <a:cubicBezTo>
                    <a:pt x="2918" y="9909"/>
                    <a:pt x="3009" y="9818"/>
                    <a:pt x="3040" y="9727"/>
                  </a:cubicBezTo>
                  <a:cubicBezTo>
                    <a:pt x="3070" y="9605"/>
                    <a:pt x="3101" y="9423"/>
                    <a:pt x="3101" y="9150"/>
                  </a:cubicBezTo>
                  <a:lnTo>
                    <a:pt x="3101" y="8390"/>
                  </a:lnTo>
                  <a:cubicBezTo>
                    <a:pt x="3648" y="8268"/>
                    <a:pt x="4073" y="8055"/>
                    <a:pt x="4408" y="7660"/>
                  </a:cubicBezTo>
                  <a:cubicBezTo>
                    <a:pt x="4742" y="7295"/>
                    <a:pt x="4924" y="6779"/>
                    <a:pt x="4924" y="6171"/>
                  </a:cubicBezTo>
                  <a:cubicBezTo>
                    <a:pt x="4924" y="5776"/>
                    <a:pt x="4864" y="5411"/>
                    <a:pt x="4742" y="5259"/>
                  </a:cubicBezTo>
                  <a:cubicBezTo>
                    <a:pt x="4560" y="4985"/>
                    <a:pt x="4377" y="4803"/>
                    <a:pt x="4134" y="4681"/>
                  </a:cubicBezTo>
                  <a:cubicBezTo>
                    <a:pt x="3921" y="4590"/>
                    <a:pt x="3648" y="4469"/>
                    <a:pt x="3374" y="4377"/>
                  </a:cubicBezTo>
                  <a:cubicBezTo>
                    <a:pt x="3101" y="4286"/>
                    <a:pt x="2857" y="4225"/>
                    <a:pt x="2614" y="4195"/>
                  </a:cubicBezTo>
                  <a:cubicBezTo>
                    <a:pt x="2341" y="4165"/>
                    <a:pt x="2158" y="4073"/>
                    <a:pt x="2006" y="3982"/>
                  </a:cubicBezTo>
                  <a:cubicBezTo>
                    <a:pt x="1854" y="3861"/>
                    <a:pt x="1794" y="3739"/>
                    <a:pt x="1794" y="3557"/>
                  </a:cubicBezTo>
                  <a:cubicBezTo>
                    <a:pt x="1794" y="3374"/>
                    <a:pt x="1854" y="3253"/>
                    <a:pt x="1976" y="3131"/>
                  </a:cubicBezTo>
                  <a:cubicBezTo>
                    <a:pt x="2098" y="3010"/>
                    <a:pt x="2280" y="2979"/>
                    <a:pt x="2462" y="2979"/>
                  </a:cubicBezTo>
                  <a:cubicBezTo>
                    <a:pt x="2645" y="2979"/>
                    <a:pt x="2857" y="3010"/>
                    <a:pt x="2949" y="3101"/>
                  </a:cubicBezTo>
                  <a:cubicBezTo>
                    <a:pt x="3009" y="3131"/>
                    <a:pt x="3070" y="3162"/>
                    <a:pt x="3101" y="3222"/>
                  </a:cubicBezTo>
                  <a:cubicBezTo>
                    <a:pt x="3161" y="3283"/>
                    <a:pt x="3222" y="3314"/>
                    <a:pt x="3344" y="3405"/>
                  </a:cubicBezTo>
                  <a:cubicBezTo>
                    <a:pt x="3405" y="3466"/>
                    <a:pt x="3526" y="3526"/>
                    <a:pt x="3678" y="3526"/>
                  </a:cubicBezTo>
                  <a:cubicBezTo>
                    <a:pt x="3921" y="3526"/>
                    <a:pt x="4104" y="3374"/>
                    <a:pt x="4286" y="3101"/>
                  </a:cubicBezTo>
                  <a:cubicBezTo>
                    <a:pt x="4468" y="2827"/>
                    <a:pt x="4560" y="2645"/>
                    <a:pt x="4560" y="2523"/>
                  </a:cubicBezTo>
                  <a:cubicBezTo>
                    <a:pt x="4560" y="2432"/>
                    <a:pt x="4438" y="2280"/>
                    <a:pt x="4256" y="2067"/>
                  </a:cubicBezTo>
                  <a:lnTo>
                    <a:pt x="4225" y="2037"/>
                  </a:lnTo>
                  <a:lnTo>
                    <a:pt x="4104" y="1976"/>
                  </a:lnTo>
                  <a:cubicBezTo>
                    <a:pt x="4012" y="1885"/>
                    <a:pt x="3921" y="1824"/>
                    <a:pt x="3709" y="1733"/>
                  </a:cubicBezTo>
                  <a:cubicBezTo>
                    <a:pt x="3526" y="1672"/>
                    <a:pt x="3344" y="1581"/>
                    <a:pt x="3101" y="1551"/>
                  </a:cubicBezTo>
                  <a:lnTo>
                    <a:pt x="3101" y="912"/>
                  </a:lnTo>
                  <a:cubicBezTo>
                    <a:pt x="3101" y="700"/>
                    <a:pt x="3070" y="548"/>
                    <a:pt x="3070" y="456"/>
                  </a:cubicBezTo>
                  <a:cubicBezTo>
                    <a:pt x="3040" y="335"/>
                    <a:pt x="3009" y="213"/>
                    <a:pt x="2888" y="152"/>
                  </a:cubicBezTo>
                  <a:cubicBezTo>
                    <a:pt x="2797" y="31"/>
                    <a:pt x="2645" y="0"/>
                    <a:pt x="2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3195014" y="2376414"/>
              <a:ext cx="6483" cy="54944"/>
            </a:xfrm>
            <a:custGeom>
              <a:avLst/>
              <a:gdLst/>
              <a:ahLst/>
              <a:cxnLst/>
              <a:rect l="l" t="t" r="r" b="b"/>
              <a:pathLst>
                <a:path w="366" h="3102" extrusionOk="0">
                  <a:moveTo>
                    <a:pt x="0" y="1"/>
                  </a:moveTo>
                  <a:lnTo>
                    <a:pt x="0" y="3101"/>
                  </a:lnTo>
                  <a:lnTo>
                    <a:pt x="365" y="310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3158402" y="2403337"/>
              <a:ext cx="7014" cy="54944"/>
            </a:xfrm>
            <a:custGeom>
              <a:avLst/>
              <a:gdLst/>
              <a:ahLst/>
              <a:cxnLst/>
              <a:rect l="l" t="t" r="r" b="b"/>
              <a:pathLst>
                <a:path w="396" h="3102" extrusionOk="0">
                  <a:moveTo>
                    <a:pt x="1" y="1"/>
                  </a:moveTo>
                  <a:lnTo>
                    <a:pt x="1" y="3101"/>
                  </a:lnTo>
                  <a:lnTo>
                    <a:pt x="396" y="3101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3231094" y="2411414"/>
              <a:ext cx="7014" cy="38241"/>
            </a:xfrm>
            <a:custGeom>
              <a:avLst/>
              <a:gdLst/>
              <a:ahLst/>
              <a:cxnLst/>
              <a:rect l="l" t="t" r="r" b="b"/>
              <a:pathLst>
                <a:path w="396" h="2159" extrusionOk="0">
                  <a:moveTo>
                    <a:pt x="0" y="1"/>
                  </a:moveTo>
                  <a:lnTo>
                    <a:pt x="0" y="2159"/>
                  </a:lnTo>
                  <a:lnTo>
                    <a:pt x="395" y="2159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212370" y="2240754"/>
              <a:ext cx="4284477" cy="1716908"/>
            </a:xfrm>
            <a:custGeom>
              <a:avLst/>
              <a:gdLst/>
              <a:ahLst/>
              <a:cxnLst/>
              <a:rect l="l" t="t" r="r" b="b"/>
              <a:pathLst>
                <a:path w="241890" h="96932" extrusionOk="0">
                  <a:moveTo>
                    <a:pt x="240795" y="0"/>
                  </a:moveTo>
                  <a:lnTo>
                    <a:pt x="224837" y="15958"/>
                  </a:lnTo>
                  <a:lnTo>
                    <a:pt x="207907" y="15958"/>
                  </a:lnTo>
                  <a:lnTo>
                    <a:pt x="186083" y="37752"/>
                  </a:lnTo>
                  <a:lnTo>
                    <a:pt x="166265" y="37752"/>
                  </a:lnTo>
                  <a:lnTo>
                    <a:pt x="154958" y="49028"/>
                  </a:lnTo>
                  <a:lnTo>
                    <a:pt x="129334" y="49028"/>
                  </a:lnTo>
                  <a:lnTo>
                    <a:pt x="112556" y="65807"/>
                  </a:lnTo>
                  <a:lnTo>
                    <a:pt x="99121" y="65807"/>
                  </a:lnTo>
                  <a:lnTo>
                    <a:pt x="92251" y="58907"/>
                  </a:lnTo>
                  <a:lnTo>
                    <a:pt x="64014" y="58907"/>
                  </a:lnTo>
                  <a:lnTo>
                    <a:pt x="47448" y="75503"/>
                  </a:lnTo>
                  <a:lnTo>
                    <a:pt x="20305" y="75503"/>
                  </a:lnTo>
                  <a:lnTo>
                    <a:pt x="0" y="95868"/>
                  </a:lnTo>
                  <a:lnTo>
                    <a:pt x="1064" y="96932"/>
                  </a:lnTo>
                  <a:lnTo>
                    <a:pt x="20973" y="77023"/>
                  </a:lnTo>
                  <a:lnTo>
                    <a:pt x="48056" y="77023"/>
                  </a:lnTo>
                  <a:lnTo>
                    <a:pt x="64622" y="60427"/>
                  </a:lnTo>
                  <a:lnTo>
                    <a:pt x="91643" y="60427"/>
                  </a:lnTo>
                  <a:lnTo>
                    <a:pt x="98513" y="67326"/>
                  </a:lnTo>
                  <a:lnTo>
                    <a:pt x="113224" y="67326"/>
                  </a:lnTo>
                  <a:lnTo>
                    <a:pt x="129972" y="50548"/>
                  </a:lnTo>
                  <a:lnTo>
                    <a:pt x="155566" y="50548"/>
                  </a:lnTo>
                  <a:lnTo>
                    <a:pt x="166873" y="39271"/>
                  </a:lnTo>
                  <a:lnTo>
                    <a:pt x="186691" y="39271"/>
                  </a:lnTo>
                  <a:lnTo>
                    <a:pt x="208545" y="17478"/>
                  </a:lnTo>
                  <a:lnTo>
                    <a:pt x="225476" y="17478"/>
                  </a:lnTo>
                  <a:lnTo>
                    <a:pt x="241889" y="1064"/>
                  </a:lnTo>
                  <a:lnTo>
                    <a:pt x="240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4355767" y="2236450"/>
              <a:ext cx="144853" cy="146447"/>
            </a:xfrm>
            <a:custGeom>
              <a:avLst/>
              <a:gdLst/>
              <a:ahLst/>
              <a:cxnLst/>
              <a:rect l="l" t="t" r="r" b="b"/>
              <a:pathLst>
                <a:path w="8178" h="8268" extrusionOk="0">
                  <a:moveTo>
                    <a:pt x="1" y="0"/>
                  </a:moveTo>
                  <a:lnTo>
                    <a:pt x="1" y="1520"/>
                  </a:lnTo>
                  <a:lnTo>
                    <a:pt x="6657" y="1520"/>
                  </a:lnTo>
                  <a:lnTo>
                    <a:pt x="6657" y="8268"/>
                  </a:lnTo>
                  <a:lnTo>
                    <a:pt x="8177" y="826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989258" y="3527780"/>
              <a:ext cx="155073" cy="131179"/>
            </a:xfrm>
            <a:custGeom>
              <a:avLst/>
              <a:gdLst/>
              <a:ahLst/>
              <a:cxnLst/>
              <a:rect l="l" t="t" r="r" b="b"/>
              <a:pathLst>
                <a:path w="8755" h="7406" extrusionOk="0">
                  <a:moveTo>
                    <a:pt x="4528" y="0"/>
                  </a:moveTo>
                  <a:cubicBezTo>
                    <a:pt x="2862" y="0"/>
                    <a:pt x="1222" y="838"/>
                    <a:pt x="699" y="2567"/>
                  </a:cubicBezTo>
                  <a:cubicBezTo>
                    <a:pt x="0" y="4847"/>
                    <a:pt x="1672" y="7279"/>
                    <a:pt x="4043" y="7400"/>
                  </a:cubicBezTo>
                  <a:cubicBezTo>
                    <a:pt x="4122" y="7404"/>
                    <a:pt x="4203" y="7406"/>
                    <a:pt x="4283" y="7406"/>
                  </a:cubicBezTo>
                  <a:cubicBezTo>
                    <a:pt x="5499" y="7406"/>
                    <a:pt x="6835" y="6975"/>
                    <a:pt x="7690" y="6063"/>
                  </a:cubicBezTo>
                  <a:cubicBezTo>
                    <a:pt x="8572" y="5029"/>
                    <a:pt x="8754" y="3601"/>
                    <a:pt x="8329" y="2385"/>
                  </a:cubicBezTo>
                  <a:cubicBezTo>
                    <a:pt x="8055" y="1686"/>
                    <a:pt x="7599" y="1048"/>
                    <a:pt x="6961" y="652"/>
                  </a:cubicBezTo>
                  <a:cubicBezTo>
                    <a:pt x="6240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1033947" y="3563984"/>
              <a:ext cx="68388" cy="57796"/>
            </a:xfrm>
            <a:custGeom>
              <a:avLst/>
              <a:gdLst/>
              <a:ahLst/>
              <a:cxnLst/>
              <a:rect l="l" t="t" r="r" b="b"/>
              <a:pathLst>
                <a:path w="3861" h="3263" extrusionOk="0">
                  <a:moveTo>
                    <a:pt x="1995" y="1"/>
                  </a:moveTo>
                  <a:cubicBezTo>
                    <a:pt x="1254" y="1"/>
                    <a:pt x="526" y="366"/>
                    <a:pt x="304" y="1131"/>
                  </a:cubicBezTo>
                  <a:cubicBezTo>
                    <a:pt x="0" y="2104"/>
                    <a:pt x="699" y="3168"/>
                    <a:pt x="1763" y="3259"/>
                  </a:cubicBezTo>
                  <a:cubicBezTo>
                    <a:pt x="1804" y="3261"/>
                    <a:pt x="1845" y="3262"/>
                    <a:pt x="1886" y="3262"/>
                  </a:cubicBezTo>
                  <a:cubicBezTo>
                    <a:pt x="2430" y="3262"/>
                    <a:pt x="3007" y="3075"/>
                    <a:pt x="3374" y="2651"/>
                  </a:cubicBezTo>
                  <a:cubicBezTo>
                    <a:pt x="3800" y="2225"/>
                    <a:pt x="3860" y="1587"/>
                    <a:pt x="3678" y="1040"/>
                  </a:cubicBezTo>
                  <a:cubicBezTo>
                    <a:pt x="3556" y="736"/>
                    <a:pt x="3374" y="493"/>
                    <a:pt x="3070" y="280"/>
                  </a:cubicBezTo>
                  <a:cubicBezTo>
                    <a:pt x="2752" y="96"/>
                    <a:pt x="2372" y="1"/>
                    <a:pt x="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1269222" y="3235594"/>
              <a:ext cx="155073" cy="131037"/>
            </a:xfrm>
            <a:custGeom>
              <a:avLst/>
              <a:gdLst/>
              <a:ahLst/>
              <a:cxnLst/>
              <a:rect l="l" t="t" r="r" b="b"/>
              <a:pathLst>
                <a:path w="8755" h="7398" extrusionOk="0">
                  <a:moveTo>
                    <a:pt x="4501" y="0"/>
                  </a:moveTo>
                  <a:cubicBezTo>
                    <a:pt x="2844" y="0"/>
                    <a:pt x="1219" y="839"/>
                    <a:pt x="699" y="2559"/>
                  </a:cubicBezTo>
                  <a:cubicBezTo>
                    <a:pt x="0" y="4838"/>
                    <a:pt x="1672" y="7270"/>
                    <a:pt x="4043" y="7391"/>
                  </a:cubicBezTo>
                  <a:cubicBezTo>
                    <a:pt x="4127" y="7395"/>
                    <a:pt x="4212" y="7397"/>
                    <a:pt x="4297" y="7397"/>
                  </a:cubicBezTo>
                  <a:cubicBezTo>
                    <a:pt x="5509" y="7397"/>
                    <a:pt x="6838" y="6991"/>
                    <a:pt x="7690" y="6054"/>
                  </a:cubicBezTo>
                  <a:cubicBezTo>
                    <a:pt x="8572" y="5021"/>
                    <a:pt x="8754" y="3592"/>
                    <a:pt x="8328" y="2376"/>
                  </a:cubicBezTo>
                  <a:cubicBezTo>
                    <a:pt x="8055" y="1677"/>
                    <a:pt x="7599" y="1039"/>
                    <a:pt x="6961" y="674"/>
                  </a:cubicBezTo>
                  <a:cubicBezTo>
                    <a:pt x="6233" y="227"/>
                    <a:pt x="5363" y="0"/>
                    <a:pt x="4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1313893" y="3271922"/>
              <a:ext cx="68406" cy="57636"/>
            </a:xfrm>
            <a:custGeom>
              <a:avLst/>
              <a:gdLst/>
              <a:ahLst/>
              <a:cxnLst/>
              <a:rect l="l" t="t" r="r" b="b"/>
              <a:pathLst>
                <a:path w="3862" h="3254" extrusionOk="0">
                  <a:moveTo>
                    <a:pt x="1989" y="1"/>
                  </a:moveTo>
                  <a:cubicBezTo>
                    <a:pt x="1251" y="1"/>
                    <a:pt x="526" y="372"/>
                    <a:pt x="305" y="1115"/>
                  </a:cubicBezTo>
                  <a:cubicBezTo>
                    <a:pt x="1" y="2119"/>
                    <a:pt x="730" y="3182"/>
                    <a:pt x="1794" y="3243"/>
                  </a:cubicBezTo>
                  <a:cubicBezTo>
                    <a:pt x="1855" y="3250"/>
                    <a:pt x="1918" y="3253"/>
                    <a:pt x="1982" y="3253"/>
                  </a:cubicBezTo>
                  <a:cubicBezTo>
                    <a:pt x="2487" y="3253"/>
                    <a:pt x="3051" y="3040"/>
                    <a:pt x="3375" y="2635"/>
                  </a:cubicBezTo>
                  <a:cubicBezTo>
                    <a:pt x="3770" y="2210"/>
                    <a:pt x="3861" y="1571"/>
                    <a:pt x="3679" y="1055"/>
                  </a:cubicBezTo>
                  <a:cubicBezTo>
                    <a:pt x="3557" y="751"/>
                    <a:pt x="3375" y="477"/>
                    <a:pt x="3071" y="295"/>
                  </a:cubicBezTo>
                  <a:cubicBezTo>
                    <a:pt x="2751" y="99"/>
                    <a:pt x="2368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1766678" y="3235594"/>
              <a:ext cx="154542" cy="131037"/>
            </a:xfrm>
            <a:custGeom>
              <a:avLst/>
              <a:gdLst/>
              <a:ahLst/>
              <a:cxnLst/>
              <a:rect l="l" t="t" r="r" b="b"/>
              <a:pathLst>
                <a:path w="8725" h="7398" extrusionOk="0">
                  <a:moveTo>
                    <a:pt x="4502" y="0"/>
                  </a:moveTo>
                  <a:cubicBezTo>
                    <a:pt x="2845" y="0"/>
                    <a:pt x="1220" y="839"/>
                    <a:pt x="700" y="2559"/>
                  </a:cubicBezTo>
                  <a:cubicBezTo>
                    <a:pt x="1" y="4838"/>
                    <a:pt x="1672" y="7270"/>
                    <a:pt x="4043" y="7391"/>
                  </a:cubicBezTo>
                  <a:cubicBezTo>
                    <a:pt x="4128" y="7395"/>
                    <a:pt x="4212" y="7397"/>
                    <a:pt x="4298" y="7397"/>
                  </a:cubicBezTo>
                  <a:cubicBezTo>
                    <a:pt x="5510" y="7397"/>
                    <a:pt x="6839" y="6991"/>
                    <a:pt x="7691" y="6054"/>
                  </a:cubicBezTo>
                  <a:cubicBezTo>
                    <a:pt x="8542" y="5021"/>
                    <a:pt x="8724" y="3592"/>
                    <a:pt x="8329" y="2376"/>
                  </a:cubicBezTo>
                  <a:cubicBezTo>
                    <a:pt x="8056" y="1677"/>
                    <a:pt x="7600" y="1039"/>
                    <a:pt x="6961" y="674"/>
                  </a:cubicBezTo>
                  <a:cubicBezTo>
                    <a:pt x="6234" y="227"/>
                    <a:pt x="5363" y="0"/>
                    <a:pt x="4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1810835" y="3271922"/>
              <a:ext cx="68919" cy="57636"/>
            </a:xfrm>
            <a:custGeom>
              <a:avLst/>
              <a:gdLst/>
              <a:ahLst/>
              <a:cxnLst/>
              <a:rect l="l" t="t" r="r" b="b"/>
              <a:pathLst>
                <a:path w="3891" h="3254" extrusionOk="0">
                  <a:moveTo>
                    <a:pt x="2004" y="1"/>
                  </a:moveTo>
                  <a:cubicBezTo>
                    <a:pt x="1264" y="1"/>
                    <a:pt x="545" y="372"/>
                    <a:pt x="304" y="1115"/>
                  </a:cubicBezTo>
                  <a:cubicBezTo>
                    <a:pt x="0" y="2119"/>
                    <a:pt x="730" y="3182"/>
                    <a:pt x="1793" y="3243"/>
                  </a:cubicBezTo>
                  <a:cubicBezTo>
                    <a:pt x="1858" y="3250"/>
                    <a:pt x="1923" y="3253"/>
                    <a:pt x="1989" y="3253"/>
                  </a:cubicBezTo>
                  <a:cubicBezTo>
                    <a:pt x="2511" y="3253"/>
                    <a:pt x="3053" y="3040"/>
                    <a:pt x="3404" y="2635"/>
                  </a:cubicBezTo>
                  <a:cubicBezTo>
                    <a:pt x="3769" y="2210"/>
                    <a:pt x="3891" y="1571"/>
                    <a:pt x="3708" y="1055"/>
                  </a:cubicBezTo>
                  <a:cubicBezTo>
                    <a:pt x="3587" y="751"/>
                    <a:pt x="3404" y="477"/>
                    <a:pt x="3101" y="295"/>
                  </a:cubicBezTo>
                  <a:cubicBezTo>
                    <a:pt x="2770" y="99"/>
                    <a:pt x="2384" y="1"/>
                    <a:pt x="2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1883509" y="3353347"/>
              <a:ext cx="155073" cy="131196"/>
            </a:xfrm>
            <a:custGeom>
              <a:avLst/>
              <a:gdLst/>
              <a:ahLst/>
              <a:cxnLst/>
              <a:rect l="l" t="t" r="r" b="b"/>
              <a:pathLst>
                <a:path w="8755" h="7407" extrusionOk="0">
                  <a:moveTo>
                    <a:pt x="4528" y="0"/>
                  </a:moveTo>
                  <a:cubicBezTo>
                    <a:pt x="2862" y="0"/>
                    <a:pt x="1222" y="838"/>
                    <a:pt x="700" y="2567"/>
                  </a:cubicBezTo>
                  <a:cubicBezTo>
                    <a:pt x="1" y="4847"/>
                    <a:pt x="1703" y="7278"/>
                    <a:pt x="4043" y="7400"/>
                  </a:cubicBezTo>
                  <a:cubicBezTo>
                    <a:pt x="4127" y="7404"/>
                    <a:pt x="4212" y="7406"/>
                    <a:pt x="4298" y="7406"/>
                  </a:cubicBezTo>
                  <a:cubicBezTo>
                    <a:pt x="5510" y="7406"/>
                    <a:pt x="6839" y="7000"/>
                    <a:pt x="7691" y="6063"/>
                  </a:cubicBezTo>
                  <a:cubicBezTo>
                    <a:pt x="8572" y="4999"/>
                    <a:pt x="8755" y="3570"/>
                    <a:pt x="8329" y="2385"/>
                  </a:cubicBezTo>
                  <a:cubicBezTo>
                    <a:pt x="8086" y="1686"/>
                    <a:pt x="7630" y="1047"/>
                    <a:pt x="6961" y="652"/>
                  </a:cubicBezTo>
                  <a:cubicBezTo>
                    <a:pt x="6241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1928198" y="3389835"/>
              <a:ext cx="68937" cy="57495"/>
            </a:xfrm>
            <a:custGeom>
              <a:avLst/>
              <a:gdLst/>
              <a:ahLst/>
              <a:cxnLst/>
              <a:rect l="l" t="t" r="r" b="b"/>
              <a:pathLst>
                <a:path w="3892" h="3246" extrusionOk="0">
                  <a:moveTo>
                    <a:pt x="1989" y="0"/>
                  </a:moveTo>
                  <a:cubicBezTo>
                    <a:pt x="1250" y="0"/>
                    <a:pt x="525" y="372"/>
                    <a:pt x="304" y="1115"/>
                  </a:cubicBezTo>
                  <a:cubicBezTo>
                    <a:pt x="0" y="2118"/>
                    <a:pt x="730" y="3182"/>
                    <a:pt x="1794" y="3243"/>
                  </a:cubicBezTo>
                  <a:cubicBezTo>
                    <a:pt x="1832" y="3245"/>
                    <a:pt x="1872" y="3246"/>
                    <a:pt x="1911" y="3246"/>
                  </a:cubicBezTo>
                  <a:cubicBezTo>
                    <a:pt x="2434" y="3246"/>
                    <a:pt x="3035" y="3059"/>
                    <a:pt x="3374" y="2635"/>
                  </a:cubicBezTo>
                  <a:cubicBezTo>
                    <a:pt x="3800" y="2209"/>
                    <a:pt x="3891" y="1571"/>
                    <a:pt x="3678" y="1054"/>
                  </a:cubicBezTo>
                  <a:cubicBezTo>
                    <a:pt x="3587" y="750"/>
                    <a:pt x="3374" y="477"/>
                    <a:pt x="3070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2132246" y="3353347"/>
              <a:ext cx="154524" cy="131196"/>
            </a:xfrm>
            <a:custGeom>
              <a:avLst/>
              <a:gdLst/>
              <a:ahLst/>
              <a:cxnLst/>
              <a:rect l="l" t="t" r="r" b="b"/>
              <a:pathLst>
                <a:path w="8724" h="7407" extrusionOk="0">
                  <a:moveTo>
                    <a:pt x="4526" y="0"/>
                  </a:moveTo>
                  <a:cubicBezTo>
                    <a:pt x="2858" y="0"/>
                    <a:pt x="1212" y="838"/>
                    <a:pt x="669" y="2567"/>
                  </a:cubicBezTo>
                  <a:cubicBezTo>
                    <a:pt x="0" y="4847"/>
                    <a:pt x="1672" y="7278"/>
                    <a:pt x="4013" y="7400"/>
                  </a:cubicBezTo>
                  <a:cubicBezTo>
                    <a:pt x="4099" y="7404"/>
                    <a:pt x="4186" y="7406"/>
                    <a:pt x="4273" y="7406"/>
                  </a:cubicBezTo>
                  <a:cubicBezTo>
                    <a:pt x="5506" y="7406"/>
                    <a:pt x="6808" y="7000"/>
                    <a:pt x="7660" y="6063"/>
                  </a:cubicBezTo>
                  <a:cubicBezTo>
                    <a:pt x="8542" y="4999"/>
                    <a:pt x="8724" y="3570"/>
                    <a:pt x="8329" y="2385"/>
                  </a:cubicBezTo>
                  <a:cubicBezTo>
                    <a:pt x="8055" y="1686"/>
                    <a:pt x="7599" y="1047"/>
                    <a:pt x="6961" y="652"/>
                  </a:cubicBezTo>
                  <a:cubicBezTo>
                    <a:pt x="6241" y="220"/>
                    <a:pt x="5381" y="0"/>
                    <a:pt x="4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2176385" y="3389835"/>
              <a:ext cx="68937" cy="57495"/>
            </a:xfrm>
            <a:custGeom>
              <a:avLst/>
              <a:gdLst/>
              <a:ahLst/>
              <a:cxnLst/>
              <a:rect l="l" t="t" r="r" b="b"/>
              <a:pathLst>
                <a:path w="3892" h="3246" extrusionOk="0">
                  <a:moveTo>
                    <a:pt x="2005" y="0"/>
                  </a:moveTo>
                  <a:cubicBezTo>
                    <a:pt x="1264" y="0"/>
                    <a:pt x="546" y="372"/>
                    <a:pt x="305" y="1115"/>
                  </a:cubicBezTo>
                  <a:cubicBezTo>
                    <a:pt x="1" y="2118"/>
                    <a:pt x="730" y="3182"/>
                    <a:pt x="1794" y="3243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1" y="3246"/>
                    <a:pt x="3036" y="3059"/>
                    <a:pt x="3375" y="2635"/>
                  </a:cubicBezTo>
                  <a:cubicBezTo>
                    <a:pt x="3800" y="2209"/>
                    <a:pt x="3891" y="1571"/>
                    <a:pt x="3709" y="1054"/>
                  </a:cubicBezTo>
                  <a:cubicBezTo>
                    <a:pt x="3588" y="750"/>
                    <a:pt x="3405" y="477"/>
                    <a:pt x="3101" y="294"/>
                  </a:cubicBezTo>
                  <a:cubicBezTo>
                    <a:pt x="2771" y="98"/>
                    <a:pt x="2385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2426734" y="3063305"/>
              <a:ext cx="155622" cy="131143"/>
            </a:xfrm>
            <a:custGeom>
              <a:avLst/>
              <a:gdLst/>
              <a:ahLst/>
              <a:cxnLst/>
              <a:rect l="l" t="t" r="r" b="b"/>
              <a:pathLst>
                <a:path w="8786" h="7404" extrusionOk="0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9"/>
                    <a:pt x="1673" y="7270"/>
                    <a:pt x="4043" y="7392"/>
                  </a:cubicBezTo>
                  <a:cubicBezTo>
                    <a:pt x="4156" y="7400"/>
                    <a:pt x="4269" y="7404"/>
                    <a:pt x="4383" y="7404"/>
                  </a:cubicBezTo>
                  <a:cubicBezTo>
                    <a:pt x="5572" y="7404"/>
                    <a:pt x="6859" y="6969"/>
                    <a:pt x="7691" y="6054"/>
                  </a:cubicBezTo>
                  <a:cubicBezTo>
                    <a:pt x="857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2471422" y="3099651"/>
              <a:ext cx="68388" cy="57619"/>
            </a:xfrm>
            <a:custGeom>
              <a:avLst/>
              <a:gdLst/>
              <a:ahLst/>
              <a:cxnLst/>
              <a:rect l="l" t="t" r="r" b="b"/>
              <a:pathLst>
                <a:path w="3861" h="3253" extrusionOk="0">
                  <a:moveTo>
                    <a:pt x="1989" y="0"/>
                  </a:moveTo>
                  <a:cubicBezTo>
                    <a:pt x="1251" y="0"/>
                    <a:pt x="526" y="372"/>
                    <a:pt x="305" y="1115"/>
                  </a:cubicBezTo>
                  <a:cubicBezTo>
                    <a:pt x="1" y="2118"/>
                    <a:pt x="730" y="3182"/>
                    <a:pt x="1764" y="3243"/>
                  </a:cubicBezTo>
                  <a:cubicBezTo>
                    <a:pt x="1828" y="3249"/>
                    <a:pt x="1894" y="3253"/>
                    <a:pt x="1959" y="3253"/>
                  </a:cubicBezTo>
                  <a:cubicBezTo>
                    <a:pt x="2481" y="3253"/>
                    <a:pt x="3024" y="3040"/>
                    <a:pt x="3375" y="2635"/>
                  </a:cubicBezTo>
                  <a:cubicBezTo>
                    <a:pt x="3800" y="2240"/>
                    <a:pt x="3861" y="1571"/>
                    <a:pt x="3679" y="1054"/>
                  </a:cubicBezTo>
                  <a:cubicBezTo>
                    <a:pt x="3557" y="750"/>
                    <a:pt x="3375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2894592" y="3063305"/>
              <a:ext cx="155622" cy="131143"/>
            </a:xfrm>
            <a:custGeom>
              <a:avLst/>
              <a:gdLst/>
              <a:ahLst/>
              <a:cxnLst/>
              <a:rect l="l" t="t" r="r" b="b"/>
              <a:pathLst>
                <a:path w="8786" h="7404" extrusionOk="0">
                  <a:moveTo>
                    <a:pt x="4501" y="1"/>
                  </a:moveTo>
                  <a:cubicBezTo>
                    <a:pt x="2841" y="1"/>
                    <a:pt x="1209" y="839"/>
                    <a:pt x="669" y="2559"/>
                  </a:cubicBezTo>
                  <a:cubicBezTo>
                    <a:pt x="1" y="4839"/>
                    <a:pt x="1672" y="7270"/>
                    <a:pt x="4043" y="7392"/>
                  </a:cubicBezTo>
                  <a:cubicBezTo>
                    <a:pt x="4155" y="7400"/>
                    <a:pt x="4269" y="7404"/>
                    <a:pt x="4383" y="7404"/>
                  </a:cubicBezTo>
                  <a:cubicBezTo>
                    <a:pt x="5567" y="7404"/>
                    <a:pt x="6831" y="6969"/>
                    <a:pt x="7691" y="6054"/>
                  </a:cubicBezTo>
                  <a:cubicBezTo>
                    <a:pt x="854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3" y="1"/>
                    <a:pt x="4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2939280" y="3099651"/>
              <a:ext cx="68388" cy="57619"/>
            </a:xfrm>
            <a:custGeom>
              <a:avLst/>
              <a:gdLst/>
              <a:ahLst/>
              <a:cxnLst/>
              <a:rect l="l" t="t" r="r" b="b"/>
              <a:pathLst>
                <a:path w="3861" h="3253" extrusionOk="0">
                  <a:moveTo>
                    <a:pt x="1989" y="0"/>
                  </a:moveTo>
                  <a:cubicBezTo>
                    <a:pt x="1251" y="0"/>
                    <a:pt x="525" y="372"/>
                    <a:pt x="304" y="1115"/>
                  </a:cubicBezTo>
                  <a:cubicBezTo>
                    <a:pt x="1" y="2118"/>
                    <a:pt x="700" y="3182"/>
                    <a:pt x="1763" y="3243"/>
                  </a:cubicBezTo>
                  <a:cubicBezTo>
                    <a:pt x="1828" y="3249"/>
                    <a:pt x="1893" y="3253"/>
                    <a:pt x="1959" y="3253"/>
                  </a:cubicBezTo>
                  <a:cubicBezTo>
                    <a:pt x="2481" y="3253"/>
                    <a:pt x="3023" y="3040"/>
                    <a:pt x="3374" y="2635"/>
                  </a:cubicBezTo>
                  <a:cubicBezTo>
                    <a:pt x="3800" y="2240"/>
                    <a:pt x="3861" y="1571"/>
                    <a:pt x="3678" y="1054"/>
                  </a:cubicBezTo>
                  <a:cubicBezTo>
                    <a:pt x="3557" y="750"/>
                    <a:pt x="3374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3089482" y="2856830"/>
              <a:ext cx="155073" cy="130878"/>
            </a:xfrm>
            <a:custGeom>
              <a:avLst/>
              <a:gdLst/>
              <a:ahLst/>
              <a:cxnLst/>
              <a:rect l="l" t="t" r="r" b="b"/>
              <a:pathLst>
                <a:path w="8755" h="7389" extrusionOk="0">
                  <a:moveTo>
                    <a:pt x="4508" y="1"/>
                  </a:moveTo>
                  <a:cubicBezTo>
                    <a:pt x="2849" y="1"/>
                    <a:pt x="1221" y="832"/>
                    <a:pt x="700" y="2574"/>
                  </a:cubicBezTo>
                  <a:cubicBezTo>
                    <a:pt x="1" y="4854"/>
                    <a:pt x="1703" y="7286"/>
                    <a:pt x="4044" y="7377"/>
                  </a:cubicBezTo>
                  <a:cubicBezTo>
                    <a:pt x="4156" y="7385"/>
                    <a:pt x="4270" y="7389"/>
                    <a:pt x="4384" y="7389"/>
                  </a:cubicBezTo>
                  <a:cubicBezTo>
                    <a:pt x="5573" y="7389"/>
                    <a:pt x="6859" y="6957"/>
                    <a:pt x="7691" y="6070"/>
                  </a:cubicBezTo>
                  <a:cubicBezTo>
                    <a:pt x="8573" y="5006"/>
                    <a:pt x="8755" y="3547"/>
                    <a:pt x="8329" y="2362"/>
                  </a:cubicBezTo>
                  <a:cubicBezTo>
                    <a:pt x="8086" y="1693"/>
                    <a:pt x="7630" y="1055"/>
                    <a:pt x="6962" y="660"/>
                  </a:cubicBezTo>
                  <a:cubicBezTo>
                    <a:pt x="6235" y="224"/>
                    <a:pt x="5368" y="1"/>
                    <a:pt x="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3134171" y="2892928"/>
              <a:ext cx="68937" cy="58008"/>
            </a:xfrm>
            <a:custGeom>
              <a:avLst/>
              <a:gdLst/>
              <a:ahLst/>
              <a:cxnLst/>
              <a:rect l="l" t="t" r="r" b="b"/>
              <a:pathLst>
                <a:path w="3892" h="3275" extrusionOk="0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800" y="2239"/>
                    <a:pt x="3891" y="1600"/>
                    <a:pt x="3679" y="1053"/>
                  </a:cubicBezTo>
                  <a:cubicBezTo>
                    <a:pt x="358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3432981" y="2856830"/>
              <a:ext cx="155604" cy="130878"/>
            </a:xfrm>
            <a:custGeom>
              <a:avLst/>
              <a:gdLst/>
              <a:ahLst/>
              <a:cxnLst/>
              <a:rect l="l" t="t" r="r" b="b"/>
              <a:pathLst>
                <a:path w="8785" h="7389" extrusionOk="0">
                  <a:moveTo>
                    <a:pt x="4506" y="1"/>
                  </a:moveTo>
                  <a:cubicBezTo>
                    <a:pt x="2845" y="1"/>
                    <a:pt x="1210" y="832"/>
                    <a:pt x="669" y="2574"/>
                  </a:cubicBezTo>
                  <a:cubicBezTo>
                    <a:pt x="0" y="4854"/>
                    <a:pt x="1672" y="7286"/>
                    <a:pt x="4013" y="7377"/>
                  </a:cubicBezTo>
                  <a:cubicBezTo>
                    <a:pt x="4128" y="7385"/>
                    <a:pt x="4244" y="7389"/>
                    <a:pt x="4360" y="7389"/>
                  </a:cubicBezTo>
                  <a:cubicBezTo>
                    <a:pt x="5567" y="7389"/>
                    <a:pt x="6828" y="6957"/>
                    <a:pt x="7660" y="6070"/>
                  </a:cubicBezTo>
                  <a:cubicBezTo>
                    <a:pt x="8542" y="5006"/>
                    <a:pt x="8785" y="3547"/>
                    <a:pt x="8329" y="2362"/>
                  </a:cubicBezTo>
                  <a:cubicBezTo>
                    <a:pt x="8055" y="1693"/>
                    <a:pt x="7599" y="1055"/>
                    <a:pt x="6961" y="660"/>
                  </a:cubicBezTo>
                  <a:cubicBezTo>
                    <a:pt x="6235" y="224"/>
                    <a:pt x="5367" y="1"/>
                    <a:pt x="4506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3478201" y="2892928"/>
              <a:ext cx="68388" cy="58008"/>
            </a:xfrm>
            <a:custGeom>
              <a:avLst/>
              <a:gdLst/>
              <a:ahLst/>
              <a:cxnLst/>
              <a:rect l="l" t="t" r="r" b="b"/>
              <a:pathLst>
                <a:path w="3861" h="3275" extrusionOk="0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770" y="2239"/>
                    <a:pt x="3861" y="1600"/>
                    <a:pt x="3679" y="1053"/>
                  </a:cubicBezTo>
                  <a:cubicBezTo>
                    <a:pt x="355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3822762" y="2473779"/>
              <a:ext cx="154542" cy="131037"/>
            </a:xfrm>
            <a:custGeom>
              <a:avLst/>
              <a:gdLst/>
              <a:ahLst/>
              <a:cxnLst/>
              <a:rect l="l" t="t" r="r" b="b"/>
              <a:pathLst>
                <a:path w="8725" h="7398" extrusionOk="0">
                  <a:moveTo>
                    <a:pt x="4472" y="1"/>
                  </a:moveTo>
                  <a:cubicBezTo>
                    <a:pt x="2815" y="1"/>
                    <a:pt x="1190" y="839"/>
                    <a:pt x="67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3" y="7398"/>
                  </a:cubicBezTo>
                  <a:cubicBezTo>
                    <a:pt x="5506" y="7398"/>
                    <a:pt x="6809" y="6991"/>
                    <a:pt x="7661" y="6054"/>
                  </a:cubicBezTo>
                  <a:cubicBezTo>
                    <a:pt x="8542" y="5051"/>
                    <a:pt x="8724" y="3592"/>
                    <a:pt x="8299" y="2376"/>
                  </a:cubicBezTo>
                  <a:cubicBezTo>
                    <a:pt x="8056" y="1677"/>
                    <a:pt x="7600" y="1039"/>
                    <a:pt x="6931" y="674"/>
                  </a:cubicBezTo>
                  <a:cubicBezTo>
                    <a:pt x="6203" y="227"/>
                    <a:pt x="5333" y="1"/>
                    <a:pt x="4472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3866919" y="2510126"/>
              <a:ext cx="68919" cy="57495"/>
            </a:xfrm>
            <a:custGeom>
              <a:avLst/>
              <a:gdLst/>
              <a:ahLst/>
              <a:cxnLst/>
              <a:rect l="l" t="t" r="r" b="b"/>
              <a:pathLst>
                <a:path w="3891" h="3246" extrusionOk="0">
                  <a:moveTo>
                    <a:pt x="2004" y="0"/>
                  </a:moveTo>
                  <a:cubicBezTo>
                    <a:pt x="1264" y="0"/>
                    <a:pt x="545" y="372"/>
                    <a:pt x="304" y="1115"/>
                  </a:cubicBezTo>
                  <a:cubicBezTo>
                    <a:pt x="0" y="2118"/>
                    <a:pt x="730" y="3182"/>
                    <a:pt x="1794" y="3242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0" y="3246"/>
                    <a:pt x="3037" y="3058"/>
                    <a:pt x="3405" y="2634"/>
                  </a:cubicBezTo>
                  <a:cubicBezTo>
                    <a:pt x="3769" y="2239"/>
                    <a:pt x="3891" y="1571"/>
                    <a:pt x="3709" y="1054"/>
                  </a:cubicBezTo>
                  <a:cubicBezTo>
                    <a:pt x="3587" y="750"/>
                    <a:pt x="3405" y="476"/>
                    <a:pt x="3101" y="294"/>
                  </a:cubicBezTo>
                  <a:cubicBezTo>
                    <a:pt x="2771" y="98"/>
                    <a:pt x="2385" y="0"/>
                    <a:pt x="2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4116719" y="2473779"/>
              <a:ext cx="155073" cy="131037"/>
            </a:xfrm>
            <a:custGeom>
              <a:avLst/>
              <a:gdLst/>
              <a:ahLst/>
              <a:cxnLst/>
              <a:rect l="l" t="t" r="r" b="b"/>
              <a:pathLst>
                <a:path w="8755" h="7398" extrusionOk="0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4" y="7398"/>
                  </a:cubicBezTo>
                  <a:cubicBezTo>
                    <a:pt x="5510" y="7398"/>
                    <a:pt x="6837" y="6991"/>
                    <a:pt x="7661" y="6054"/>
                  </a:cubicBezTo>
                  <a:cubicBezTo>
                    <a:pt x="8542" y="5051"/>
                    <a:pt x="8755" y="3592"/>
                    <a:pt x="8329" y="2376"/>
                  </a:cubicBezTo>
                  <a:cubicBezTo>
                    <a:pt x="8056" y="1677"/>
                    <a:pt x="7600" y="1039"/>
                    <a:pt x="6962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4161408" y="2510126"/>
              <a:ext cx="68406" cy="57495"/>
            </a:xfrm>
            <a:custGeom>
              <a:avLst/>
              <a:gdLst/>
              <a:ahLst/>
              <a:cxnLst/>
              <a:rect l="l" t="t" r="r" b="b"/>
              <a:pathLst>
                <a:path w="3862" h="3246" extrusionOk="0">
                  <a:moveTo>
                    <a:pt x="1976" y="0"/>
                  </a:moveTo>
                  <a:cubicBezTo>
                    <a:pt x="1238" y="0"/>
                    <a:pt x="526" y="372"/>
                    <a:pt x="305" y="1115"/>
                  </a:cubicBezTo>
                  <a:cubicBezTo>
                    <a:pt x="1" y="2118"/>
                    <a:pt x="700" y="3182"/>
                    <a:pt x="1764" y="3242"/>
                  </a:cubicBezTo>
                  <a:cubicBezTo>
                    <a:pt x="1805" y="3245"/>
                    <a:pt x="1846" y="3246"/>
                    <a:pt x="1887" y="3246"/>
                  </a:cubicBezTo>
                  <a:cubicBezTo>
                    <a:pt x="2430" y="3246"/>
                    <a:pt x="3008" y="3058"/>
                    <a:pt x="3375" y="2634"/>
                  </a:cubicBezTo>
                  <a:cubicBezTo>
                    <a:pt x="3739" y="2239"/>
                    <a:pt x="3861" y="1571"/>
                    <a:pt x="3679" y="1054"/>
                  </a:cubicBezTo>
                  <a:cubicBezTo>
                    <a:pt x="3557" y="750"/>
                    <a:pt x="3375" y="476"/>
                    <a:pt x="3071" y="294"/>
                  </a:cubicBezTo>
                  <a:cubicBezTo>
                    <a:pt x="2741" y="98"/>
                    <a:pt x="2355" y="0"/>
                    <a:pt x="1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64" name="Google Shape;764;p53"/>
          <p:cNvSpPr/>
          <p:nvPr/>
        </p:nvSpPr>
        <p:spPr>
          <a:xfrm>
            <a:off x="7202350" y="45706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53"/>
          <p:cNvSpPr txBox="1">
            <a:spLocks noGrp="1"/>
          </p:cNvSpPr>
          <p:nvPr>
            <p:ph type="title" idx="2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grpSp>
        <p:nvGrpSpPr>
          <p:cNvPr id="766" name="Google Shape;766;p53"/>
          <p:cNvGrpSpPr/>
          <p:nvPr/>
        </p:nvGrpSpPr>
        <p:grpSpPr>
          <a:xfrm>
            <a:off x="7115675" y="1735425"/>
            <a:ext cx="1659550" cy="2985750"/>
            <a:chOff x="8019425" y="1821750"/>
            <a:chExt cx="1659550" cy="2985750"/>
          </a:xfrm>
        </p:grpSpPr>
        <p:sp>
          <p:nvSpPr>
            <p:cNvPr id="767" name="Google Shape;767;p53"/>
            <p:cNvSpPr/>
            <p:nvPr/>
          </p:nvSpPr>
          <p:spPr>
            <a:xfrm>
              <a:off x="8019425" y="1861400"/>
              <a:ext cx="207675" cy="215550"/>
            </a:xfrm>
            <a:custGeom>
              <a:avLst/>
              <a:gdLst/>
              <a:ahLst/>
              <a:cxnLst/>
              <a:rect l="l" t="t" r="r" b="b"/>
              <a:pathLst>
                <a:path w="8307" h="8622" extrusionOk="0">
                  <a:moveTo>
                    <a:pt x="309" y="1"/>
                  </a:moveTo>
                  <a:cubicBezTo>
                    <a:pt x="204" y="1"/>
                    <a:pt x="142" y="36"/>
                    <a:pt x="134" y="116"/>
                  </a:cubicBezTo>
                  <a:cubicBezTo>
                    <a:pt x="1" y="783"/>
                    <a:pt x="1969" y="1617"/>
                    <a:pt x="2269" y="1984"/>
                  </a:cubicBezTo>
                  <a:cubicBezTo>
                    <a:pt x="2469" y="2284"/>
                    <a:pt x="67" y="4452"/>
                    <a:pt x="2269" y="5620"/>
                  </a:cubicBezTo>
                  <a:cubicBezTo>
                    <a:pt x="4971" y="7087"/>
                    <a:pt x="6005" y="8622"/>
                    <a:pt x="6005" y="8622"/>
                  </a:cubicBezTo>
                  <a:lnTo>
                    <a:pt x="8307" y="5286"/>
                  </a:lnTo>
                  <a:cubicBezTo>
                    <a:pt x="8307" y="5286"/>
                    <a:pt x="5771" y="3218"/>
                    <a:pt x="4937" y="2551"/>
                  </a:cubicBezTo>
                  <a:cubicBezTo>
                    <a:pt x="4232" y="1963"/>
                    <a:pt x="1090" y="1"/>
                    <a:pt x="30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9388750" y="2942675"/>
              <a:ext cx="96750" cy="23250"/>
            </a:xfrm>
            <a:custGeom>
              <a:avLst/>
              <a:gdLst/>
              <a:ahLst/>
              <a:cxnLst/>
              <a:rect l="l" t="t" r="r" b="b"/>
              <a:pathLst>
                <a:path w="3870" h="930" extrusionOk="0">
                  <a:moveTo>
                    <a:pt x="165" y="0"/>
                  </a:moveTo>
                  <a:cubicBezTo>
                    <a:pt x="111" y="0"/>
                    <a:pt x="56" y="39"/>
                    <a:pt x="33" y="62"/>
                  </a:cubicBezTo>
                  <a:cubicBezTo>
                    <a:pt x="0" y="129"/>
                    <a:pt x="33" y="229"/>
                    <a:pt x="67" y="262"/>
                  </a:cubicBezTo>
                  <a:cubicBezTo>
                    <a:pt x="834" y="796"/>
                    <a:pt x="1668" y="929"/>
                    <a:pt x="2335" y="929"/>
                  </a:cubicBezTo>
                  <a:cubicBezTo>
                    <a:pt x="3069" y="929"/>
                    <a:pt x="3669" y="763"/>
                    <a:pt x="3736" y="696"/>
                  </a:cubicBezTo>
                  <a:cubicBezTo>
                    <a:pt x="3836" y="696"/>
                    <a:pt x="3870" y="596"/>
                    <a:pt x="3836" y="529"/>
                  </a:cubicBezTo>
                  <a:cubicBezTo>
                    <a:pt x="3836" y="454"/>
                    <a:pt x="3780" y="417"/>
                    <a:pt x="3724" y="417"/>
                  </a:cubicBezTo>
                  <a:cubicBezTo>
                    <a:pt x="3705" y="417"/>
                    <a:pt x="3686" y="421"/>
                    <a:pt x="3669" y="429"/>
                  </a:cubicBezTo>
                  <a:cubicBezTo>
                    <a:pt x="3633" y="429"/>
                    <a:pt x="3039" y="621"/>
                    <a:pt x="2269" y="621"/>
                  </a:cubicBezTo>
                  <a:cubicBezTo>
                    <a:pt x="1640" y="621"/>
                    <a:pt x="893" y="493"/>
                    <a:pt x="234" y="29"/>
                  </a:cubicBezTo>
                  <a:cubicBezTo>
                    <a:pt x="213" y="8"/>
                    <a:pt x="189" y="0"/>
                    <a:pt x="165" y="0"/>
                  </a:cubicBezTo>
                  <a:close/>
                </a:path>
              </a:pathLst>
            </a:custGeom>
            <a:solidFill>
              <a:srgbClr val="464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734100" y="4624575"/>
              <a:ext cx="305250" cy="162650"/>
            </a:xfrm>
            <a:custGeom>
              <a:avLst/>
              <a:gdLst/>
              <a:ahLst/>
              <a:cxnLst/>
              <a:rect l="l" t="t" r="r" b="b"/>
              <a:pathLst>
                <a:path w="12210" h="6506" extrusionOk="0">
                  <a:moveTo>
                    <a:pt x="7606" y="1"/>
                  </a:moveTo>
                  <a:cubicBezTo>
                    <a:pt x="7606" y="1"/>
                    <a:pt x="4904" y="3137"/>
                    <a:pt x="2536" y="3770"/>
                  </a:cubicBezTo>
                  <a:cubicBezTo>
                    <a:pt x="1" y="4437"/>
                    <a:pt x="268" y="6372"/>
                    <a:pt x="2069" y="6439"/>
                  </a:cubicBezTo>
                  <a:cubicBezTo>
                    <a:pt x="2850" y="6453"/>
                    <a:pt x="3418" y="6505"/>
                    <a:pt x="3984" y="6505"/>
                  </a:cubicBezTo>
                  <a:cubicBezTo>
                    <a:pt x="4724" y="6505"/>
                    <a:pt x="5463" y="6417"/>
                    <a:pt x="6672" y="6039"/>
                  </a:cubicBezTo>
                  <a:cubicBezTo>
                    <a:pt x="8573" y="5472"/>
                    <a:pt x="9007" y="4437"/>
                    <a:pt x="9908" y="4271"/>
                  </a:cubicBezTo>
                  <a:cubicBezTo>
                    <a:pt x="10842" y="4104"/>
                    <a:pt x="11876" y="4037"/>
                    <a:pt x="12043" y="3270"/>
                  </a:cubicBezTo>
                  <a:cubicBezTo>
                    <a:pt x="12209" y="2469"/>
                    <a:pt x="12009" y="168"/>
                    <a:pt x="12009" y="168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9172100" y="4621250"/>
              <a:ext cx="174975" cy="186250"/>
            </a:xfrm>
            <a:custGeom>
              <a:avLst/>
              <a:gdLst/>
              <a:ahLst/>
              <a:cxnLst/>
              <a:rect l="l" t="t" r="r" b="b"/>
              <a:pathLst>
                <a:path w="6999" h="7450" extrusionOk="0">
                  <a:moveTo>
                    <a:pt x="5564" y="1"/>
                  </a:moveTo>
                  <a:lnTo>
                    <a:pt x="1828" y="468"/>
                  </a:lnTo>
                  <a:cubicBezTo>
                    <a:pt x="1828" y="634"/>
                    <a:pt x="1828" y="1802"/>
                    <a:pt x="1561" y="3737"/>
                  </a:cubicBezTo>
                  <a:cubicBezTo>
                    <a:pt x="1273" y="5562"/>
                    <a:pt x="1" y="7449"/>
                    <a:pt x="1759" y="7449"/>
                  </a:cubicBezTo>
                  <a:cubicBezTo>
                    <a:pt x="1833" y="7449"/>
                    <a:pt x="1911" y="7446"/>
                    <a:pt x="1995" y="7439"/>
                  </a:cubicBezTo>
                  <a:cubicBezTo>
                    <a:pt x="4063" y="7272"/>
                    <a:pt x="6998" y="7072"/>
                    <a:pt x="6198" y="4604"/>
                  </a:cubicBezTo>
                  <a:cubicBezTo>
                    <a:pt x="5397" y="2135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8842525" y="3086500"/>
              <a:ext cx="497875" cy="1572125"/>
            </a:xfrm>
            <a:custGeom>
              <a:avLst/>
              <a:gdLst/>
              <a:ahLst/>
              <a:cxnLst/>
              <a:rect l="l" t="t" r="r" b="b"/>
              <a:pathLst>
                <a:path w="19915" h="62885" extrusionOk="0">
                  <a:moveTo>
                    <a:pt x="9928" y="0"/>
                  </a:moveTo>
                  <a:cubicBezTo>
                    <a:pt x="5524" y="0"/>
                    <a:pt x="1095" y="374"/>
                    <a:pt x="0" y="1781"/>
                  </a:cubicBezTo>
                  <a:lnTo>
                    <a:pt x="2268" y="62058"/>
                  </a:lnTo>
                  <a:cubicBezTo>
                    <a:pt x="2268" y="62058"/>
                    <a:pt x="3870" y="62577"/>
                    <a:pt x="5668" y="62577"/>
                  </a:cubicBezTo>
                  <a:cubicBezTo>
                    <a:pt x="6568" y="62577"/>
                    <a:pt x="7517" y="62447"/>
                    <a:pt x="8339" y="62058"/>
                  </a:cubicBezTo>
                  <a:lnTo>
                    <a:pt x="10041" y="14924"/>
                  </a:lnTo>
                  <a:lnTo>
                    <a:pt x="13543" y="62158"/>
                  </a:lnTo>
                  <a:cubicBezTo>
                    <a:pt x="13543" y="62158"/>
                    <a:pt x="14863" y="62884"/>
                    <a:pt x="16711" y="62884"/>
                  </a:cubicBezTo>
                  <a:cubicBezTo>
                    <a:pt x="17635" y="62884"/>
                    <a:pt x="18691" y="62703"/>
                    <a:pt x="19781" y="62158"/>
                  </a:cubicBezTo>
                  <a:lnTo>
                    <a:pt x="19914" y="480"/>
                  </a:lnTo>
                  <a:cubicBezTo>
                    <a:pt x="19879" y="480"/>
                    <a:pt x="14920" y="0"/>
                    <a:pt x="9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9030150" y="3255425"/>
              <a:ext cx="75900" cy="213350"/>
            </a:xfrm>
            <a:custGeom>
              <a:avLst/>
              <a:gdLst/>
              <a:ahLst/>
              <a:cxnLst/>
              <a:rect l="l" t="t" r="r" b="b"/>
              <a:pathLst>
                <a:path w="3036" h="8534" extrusionOk="0">
                  <a:moveTo>
                    <a:pt x="176" y="0"/>
                  </a:moveTo>
                  <a:cubicBezTo>
                    <a:pt x="131" y="0"/>
                    <a:pt x="91" y="47"/>
                    <a:pt x="67" y="94"/>
                  </a:cubicBezTo>
                  <a:cubicBezTo>
                    <a:pt x="0" y="261"/>
                    <a:pt x="1201" y="7500"/>
                    <a:pt x="1435" y="8267"/>
                  </a:cubicBezTo>
                  <a:cubicBezTo>
                    <a:pt x="1502" y="8300"/>
                    <a:pt x="1535" y="8367"/>
                    <a:pt x="1568" y="8367"/>
                  </a:cubicBezTo>
                  <a:lnTo>
                    <a:pt x="2903" y="8534"/>
                  </a:lnTo>
                  <a:cubicBezTo>
                    <a:pt x="2936" y="8534"/>
                    <a:pt x="3003" y="8534"/>
                    <a:pt x="3003" y="8500"/>
                  </a:cubicBezTo>
                  <a:cubicBezTo>
                    <a:pt x="3036" y="8434"/>
                    <a:pt x="3036" y="8400"/>
                    <a:pt x="3036" y="8367"/>
                  </a:cubicBezTo>
                  <a:cubicBezTo>
                    <a:pt x="3036" y="8267"/>
                    <a:pt x="2169" y="1362"/>
                    <a:pt x="2202" y="228"/>
                  </a:cubicBezTo>
                  <a:cubicBezTo>
                    <a:pt x="2202" y="195"/>
                    <a:pt x="2169" y="94"/>
                    <a:pt x="2069" y="94"/>
                  </a:cubicBezTo>
                  <a:cubicBezTo>
                    <a:pt x="2064" y="90"/>
                    <a:pt x="2058" y="88"/>
                    <a:pt x="2052" y="88"/>
                  </a:cubicBezTo>
                  <a:cubicBezTo>
                    <a:pt x="2010" y="88"/>
                    <a:pt x="1935" y="170"/>
                    <a:pt x="1935" y="228"/>
                  </a:cubicBezTo>
                  <a:cubicBezTo>
                    <a:pt x="1902" y="1262"/>
                    <a:pt x="2602" y="7099"/>
                    <a:pt x="2736" y="8234"/>
                  </a:cubicBezTo>
                  <a:lnTo>
                    <a:pt x="1702" y="8100"/>
                  </a:lnTo>
                  <a:cubicBezTo>
                    <a:pt x="1368" y="6899"/>
                    <a:pt x="334" y="495"/>
                    <a:pt x="334" y="161"/>
                  </a:cubicBezTo>
                  <a:cubicBezTo>
                    <a:pt x="334" y="94"/>
                    <a:pt x="267" y="28"/>
                    <a:pt x="234" y="28"/>
                  </a:cubicBezTo>
                  <a:cubicBezTo>
                    <a:pt x="214" y="8"/>
                    <a:pt x="19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9027650" y="3451250"/>
              <a:ext cx="144300" cy="25875"/>
            </a:xfrm>
            <a:custGeom>
              <a:avLst/>
              <a:gdLst/>
              <a:ahLst/>
              <a:cxnLst/>
              <a:rect l="l" t="t" r="r" b="b"/>
              <a:pathLst>
                <a:path w="5772" h="1035" extrusionOk="0">
                  <a:moveTo>
                    <a:pt x="167" y="0"/>
                  </a:moveTo>
                  <a:cubicBezTo>
                    <a:pt x="100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167" y="267"/>
                    <a:pt x="2335" y="734"/>
                    <a:pt x="5638" y="1034"/>
                  </a:cubicBezTo>
                  <a:cubicBezTo>
                    <a:pt x="5671" y="1034"/>
                    <a:pt x="5771" y="1001"/>
                    <a:pt x="5771" y="901"/>
                  </a:cubicBezTo>
                  <a:cubicBezTo>
                    <a:pt x="5771" y="834"/>
                    <a:pt x="5704" y="734"/>
                    <a:pt x="5638" y="734"/>
                  </a:cubicBezTo>
                  <a:cubicBezTo>
                    <a:pt x="2335" y="434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9236975" y="3413725"/>
              <a:ext cx="442000" cy="497875"/>
            </a:xfrm>
            <a:custGeom>
              <a:avLst/>
              <a:gdLst/>
              <a:ahLst/>
              <a:cxnLst/>
              <a:rect l="l" t="t" r="r" b="b"/>
              <a:pathLst>
                <a:path w="17680" h="19915" extrusionOk="0">
                  <a:moveTo>
                    <a:pt x="133" y="0"/>
                  </a:moveTo>
                  <a:lnTo>
                    <a:pt x="0" y="19915"/>
                  </a:lnTo>
                  <a:lnTo>
                    <a:pt x="17613" y="17746"/>
                  </a:lnTo>
                  <a:lnTo>
                    <a:pt x="17679" y="22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9267825" y="3447900"/>
              <a:ext cx="381125" cy="429500"/>
            </a:xfrm>
            <a:custGeom>
              <a:avLst/>
              <a:gdLst/>
              <a:ahLst/>
              <a:cxnLst/>
              <a:rect l="l" t="t" r="r" b="b"/>
              <a:pathLst>
                <a:path w="15245" h="17180" extrusionOk="0">
                  <a:moveTo>
                    <a:pt x="100" y="1"/>
                  </a:moveTo>
                  <a:lnTo>
                    <a:pt x="0" y="17180"/>
                  </a:lnTo>
                  <a:lnTo>
                    <a:pt x="15178" y="15312"/>
                  </a:lnTo>
                  <a:lnTo>
                    <a:pt x="15245" y="19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9385400" y="3324200"/>
              <a:ext cx="128450" cy="175600"/>
            </a:xfrm>
            <a:custGeom>
              <a:avLst/>
              <a:gdLst/>
              <a:ahLst/>
              <a:cxnLst/>
              <a:rect l="l" t="t" r="r" b="b"/>
              <a:pathLst>
                <a:path w="5138" h="7024" extrusionOk="0">
                  <a:moveTo>
                    <a:pt x="2423" y="0"/>
                  </a:moveTo>
                  <a:cubicBezTo>
                    <a:pt x="2305" y="0"/>
                    <a:pt x="2187" y="4"/>
                    <a:pt x="2069" y="12"/>
                  </a:cubicBezTo>
                  <a:cubicBezTo>
                    <a:pt x="1902" y="12"/>
                    <a:pt x="1702" y="45"/>
                    <a:pt x="1535" y="179"/>
                  </a:cubicBezTo>
                  <a:cubicBezTo>
                    <a:pt x="1335" y="312"/>
                    <a:pt x="1235" y="546"/>
                    <a:pt x="1202" y="779"/>
                  </a:cubicBezTo>
                  <a:cubicBezTo>
                    <a:pt x="968" y="1513"/>
                    <a:pt x="868" y="2180"/>
                    <a:pt x="501" y="2814"/>
                  </a:cubicBezTo>
                  <a:cubicBezTo>
                    <a:pt x="334" y="3081"/>
                    <a:pt x="167" y="3314"/>
                    <a:pt x="134" y="3581"/>
                  </a:cubicBezTo>
                  <a:cubicBezTo>
                    <a:pt x="1" y="4015"/>
                    <a:pt x="167" y="4515"/>
                    <a:pt x="401" y="4982"/>
                  </a:cubicBezTo>
                  <a:cubicBezTo>
                    <a:pt x="501" y="5149"/>
                    <a:pt x="668" y="5349"/>
                    <a:pt x="868" y="5349"/>
                  </a:cubicBezTo>
                  <a:cubicBezTo>
                    <a:pt x="1135" y="5349"/>
                    <a:pt x="1235" y="5082"/>
                    <a:pt x="1302" y="4815"/>
                  </a:cubicBezTo>
                  <a:cubicBezTo>
                    <a:pt x="1302" y="4549"/>
                    <a:pt x="1202" y="4315"/>
                    <a:pt x="1302" y="4048"/>
                  </a:cubicBezTo>
                  <a:cubicBezTo>
                    <a:pt x="1349" y="3881"/>
                    <a:pt x="1518" y="3747"/>
                    <a:pt x="1683" y="3747"/>
                  </a:cubicBezTo>
                  <a:cubicBezTo>
                    <a:pt x="1748" y="3747"/>
                    <a:pt x="1812" y="3768"/>
                    <a:pt x="1869" y="3815"/>
                  </a:cubicBezTo>
                  <a:cubicBezTo>
                    <a:pt x="1969" y="4382"/>
                    <a:pt x="1835" y="5016"/>
                    <a:pt x="1502" y="5483"/>
                  </a:cubicBezTo>
                  <a:cubicBezTo>
                    <a:pt x="1368" y="5683"/>
                    <a:pt x="1202" y="5850"/>
                    <a:pt x="1168" y="6050"/>
                  </a:cubicBezTo>
                  <a:cubicBezTo>
                    <a:pt x="1135" y="6383"/>
                    <a:pt x="1335" y="6717"/>
                    <a:pt x="1635" y="6850"/>
                  </a:cubicBezTo>
                  <a:cubicBezTo>
                    <a:pt x="1831" y="6971"/>
                    <a:pt x="2067" y="7023"/>
                    <a:pt x="2310" y="7023"/>
                  </a:cubicBezTo>
                  <a:cubicBezTo>
                    <a:pt x="2606" y="7023"/>
                    <a:pt x="2913" y="6945"/>
                    <a:pt x="3170" y="6817"/>
                  </a:cubicBezTo>
                  <a:cubicBezTo>
                    <a:pt x="3670" y="6550"/>
                    <a:pt x="4037" y="6150"/>
                    <a:pt x="4370" y="5716"/>
                  </a:cubicBezTo>
                  <a:cubicBezTo>
                    <a:pt x="4737" y="5216"/>
                    <a:pt x="5138" y="4682"/>
                    <a:pt x="5138" y="4048"/>
                  </a:cubicBezTo>
                  <a:cubicBezTo>
                    <a:pt x="5138" y="3481"/>
                    <a:pt x="4837" y="2947"/>
                    <a:pt x="4571" y="2447"/>
                  </a:cubicBezTo>
                  <a:cubicBezTo>
                    <a:pt x="4170" y="1680"/>
                    <a:pt x="3837" y="979"/>
                    <a:pt x="3537" y="145"/>
                  </a:cubicBezTo>
                  <a:cubicBezTo>
                    <a:pt x="3180" y="44"/>
                    <a:pt x="2804" y="0"/>
                    <a:pt x="2423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9226125" y="3590500"/>
              <a:ext cx="63400" cy="150975"/>
            </a:xfrm>
            <a:custGeom>
              <a:avLst/>
              <a:gdLst/>
              <a:ahLst/>
              <a:cxnLst/>
              <a:rect l="l" t="t" r="r" b="b"/>
              <a:pathLst>
                <a:path w="2536" h="6039" extrusionOk="0">
                  <a:moveTo>
                    <a:pt x="0" y="1"/>
                  </a:moveTo>
                  <a:lnTo>
                    <a:pt x="0" y="6039"/>
                  </a:lnTo>
                  <a:lnTo>
                    <a:pt x="2536" y="603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9324525" y="3507950"/>
              <a:ext cx="25" cy="298575"/>
            </a:xfrm>
            <a:custGeom>
              <a:avLst/>
              <a:gdLst/>
              <a:ahLst/>
              <a:cxnLst/>
              <a:rect l="l" t="t" r="r" b="b"/>
              <a:pathLst>
                <a:path w="1" h="11943" fill="none" extrusionOk="0">
                  <a:moveTo>
                    <a:pt x="1" y="1"/>
                  </a:moveTo>
                  <a:lnTo>
                    <a:pt x="1" y="119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53"/>
            <p:cNvSpPr/>
            <p:nvPr/>
          </p:nvSpPr>
          <p:spPr>
            <a:xfrm>
              <a:off x="9369550" y="3513800"/>
              <a:ext cx="25" cy="297725"/>
            </a:xfrm>
            <a:custGeom>
              <a:avLst/>
              <a:gdLst/>
              <a:ahLst/>
              <a:cxnLst/>
              <a:rect l="l" t="t" r="r" b="b"/>
              <a:pathLst>
                <a:path w="1" h="11909" fill="none" extrusionOk="0">
                  <a:moveTo>
                    <a:pt x="1" y="0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53"/>
            <p:cNvSpPr/>
            <p:nvPr/>
          </p:nvSpPr>
          <p:spPr>
            <a:xfrm>
              <a:off x="9427100" y="3517950"/>
              <a:ext cx="25" cy="297750"/>
            </a:xfrm>
            <a:custGeom>
              <a:avLst/>
              <a:gdLst/>
              <a:ahLst/>
              <a:cxnLst/>
              <a:rect l="l" t="t" r="r" b="b"/>
              <a:pathLst>
                <a:path w="1" h="11910" fill="none" extrusionOk="0">
                  <a:moveTo>
                    <a:pt x="1" y="1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9487150" y="3525475"/>
              <a:ext cx="25" cy="298550"/>
            </a:xfrm>
            <a:custGeom>
              <a:avLst/>
              <a:gdLst/>
              <a:ahLst/>
              <a:cxnLst/>
              <a:rect l="l" t="t" r="r" b="b"/>
              <a:pathLst>
                <a:path w="1"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9549700" y="3525475"/>
              <a:ext cx="0" cy="298550"/>
            </a:xfrm>
            <a:custGeom>
              <a:avLst/>
              <a:gdLst/>
              <a:ahLst/>
              <a:cxnLst/>
              <a:rect l="l" t="t" r="r" b="b"/>
              <a:pathLst>
                <a:path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9345375" y="2407175"/>
              <a:ext cx="185150" cy="954050"/>
            </a:xfrm>
            <a:custGeom>
              <a:avLst/>
              <a:gdLst/>
              <a:ahLst/>
              <a:cxnLst/>
              <a:rect l="l" t="t" r="r" b="b"/>
              <a:pathLst>
                <a:path w="7406" h="38162" extrusionOk="0">
                  <a:moveTo>
                    <a:pt x="3403" y="0"/>
                  </a:moveTo>
                  <a:cubicBezTo>
                    <a:pt x="734" y="4103"/>
                    <a:pt x="0" y="10841"/>
                    <a:pt x="0" y="10841"/>
                  </a:cubicBezTo>
                  <a:cubicBezTo>
                    <a:pt x="1402" y="15111"/>
                    <a:pt x="1402" y="24718"/>
                    <a:pt x="1635" y="27486"/>
                  </a:cubicBezTo>
                  <a:cubicBezTo>
                    <a:pt x="1935" y="30255"/>
                    <a:pt x="2302" y="37760"/>
                    <a:pt x="2302" y="37760"/>
                  </a:cubicBezTo>
                  <a:cubicBezTo>
                    <a:pt x="3084" y="38093"/>
                    <a:pt x="4222" y="38162"/>
                    <a:pt x="5029" y="38162"/>
                  </a:cubicBezTo>
                  <a:cubicBezTo>
                    <a:pt x="5599" y="38162"/>
                    <a:pt x="6005" y="38127"/>
                    <a:pt x="6005" y="38127"/>
                  </a:cubicBezTo>
                  <a:cubicBezTo>
                    <a:pt x="6005" y="38127"/>
                    <a:pt x="6805" y="35626"/>
                    <a:pt x="7106" y="31990"/>
                  </a:cubicBezTo>
                  <a:cubicBezTo>
                    <a:pt x="7406" y="28420"/>
                    <a:pt x="7106" y="16645"/>
                    <a:pt x="6338" y="9740"/>
                  </a:cubicBezTo>
                  <a:cubicBezTo>
                    <a:pt x="5571" y="280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8714925" y="2280500"/>
              <a:ext cx="715525" cy="1002325"/>
            </a:xfrm>
            <a:custGeom>
              <a:avLst/>
              <a:gdLst/>
              <a:ahLst/>
              <a:cxnLst/>
              <a:rect l="l" t="t" r="r" b="b"/>
              <a:pathLst>
                <a:path w="28621" h="40093" extrusionOk="0">
                  <a:moveTo>
                    <a:pt x="7433" y="1"/>
                  </a:moveTo>
                  <a:cubicBezTo>
                    <a:pt x="3203" y="1"/>
                    <a:pt x="0" y="30"/>
                    <a:pt x="0" y="30"/>
                  </a:cubicBezTo>
                  <a:cubicBezTo>
                    <a:pt x="1702" y="3833"/>
                    <a:pt x="4037" y="17409"/>
                    <a:pt x="4337" y="19844"/>
                  </a:cubicBezTo>
                  <a:cubicBezTo>
                    <a:pt x="4670" y="22813"/>
                    <a:pt x="4504" y="25915"/>
                    <a:pt x="4537" y="28918"/>
                  </a:cubicBezTo>
                  <a:cubicBezTo>
                    <a:pt x="4604" y="31152"/>
                    <a:pt x="4604" y="33354"/>
                    <a:pt x="4604" y="35556"/>
                  </a:cubicBezTo>
                  <a:lnTo>
                    <a:pt x="4604" y="37924"/>
                  </a:lnTo>
                  <a:cubicBezTo>
                    <a:pt x="4604" y="39158"/>
                    <a:pt x="5137" y="39358"/>
                    <a:pt x="6305" y="39558"/>
                  </a:cubicBezTo>
                  <a:cubicBezTo>
                    <a:pt x="7106" y="39692"/>
                    <a:pt x="7873" y="39759"/>
                    <a:pt x="8673" y="39859"/>
                  </a:cubicBezTo>
                  <a:cubicBezTo>
                    <a:pt x="10308" y="40025"/>
                    <a:pt x="11942" y="40059"/>
                    <a:pt x="13543" y="40092"/>
                  </a:cubicBezTo>
                  <a:cubicBezTo>
                    <a:pt x="16179" y="40092"/>
                    <a:pt x="18814" y="40025"/>
                    <a:pt x="21449" y="39859"/>
                  </a:cubicBezTo>
                  <a:cubicBezTo>
                    <a:pt x="22350" y="39792"/>
                    <a:pt x="23284" y="39725"/>
                    <a:pt x="24184" y="39659"/>
                  </a:cubicBezTo>
                  <a:cubicBezTo>
                    <a:pt x="24485" y="39592"/>
                    <a:pt x="24818" y="39659"/>
                    <a:pt x="25118" y="39558"/>
                  </a:cubicBezTo>
                  <a:cubicBezTo>
                    <a:pt x="25819" y="39358"/>
                    <a:pt x="25719" y="38591"/>
                    <a:pt x="25652" y="37924"/>
                  </a:cubicBezTo>
                  <a:cubicBezTo>
                    <a:pt x="25218" y="34722"/>
                    <a:pt x="25285" y="31486"/>
                    <a:pt x="25319" y="28217"/>
                  </a:cubicBezTo>
                  <a:cubicBezTo>
                    <a:pt x="25352" y="25415"/>
                    <a:pt x="25385" y="22680"/>
                    <a:pt x="25485" y="19878"/>
                  </a:cubicBezTo>
                  <a:cubicBezTo>
                    <a:pt x="25652" y="14907"/>
                    <a:pt x="28621" y="5067"/>
                    <a:pt x="28621" y="5067"/>
                  </a:cubicBezTo>
                  <a:cubicBezTo>
                    <a:pt x="28621" y="5067"/>
                    <a:pt x="21349" y="164"/>
                    <a:pt x="14277" y="30"/>
                  </a:cubicBezTo>
                  <a:cubicBezTo>
                    <a:pt x="11920" y="8"/>
                    <a:pt x="9548" y="1"/>
                    <a:pt x="7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9352875" y="2412300"/>
              <a:ext cx="75925" cy="315125"/>
            </a:xfrm>
            <a:custGeom>
              <a:avLst/>
              <a:gdLst/>
              <a:ahLst/>
              <a:cxnLst/>
              <a:rect l="l" t="t" r="r" b="b"/>
              <a:pathLst>
                <a:path w="3037" h="12605" extrusionOk="0">
                  <a:moveTo>
                    <a:pt x="2864" y="1"/>
                  </a:moveTo>
                  <a:cubicBezTo>
                    <a:pt x="2817" y="1"/>
                    <a:pt x="2793" y="48"/>
                    <a:pt x="2769" y="95"/>
                  </a:cubicBezTo>
                  <a:cubicBezTo>
                    <a:pt x="2769" y="195"/>
                    <a:pt x="301" y="8368"/>
                    <a:pt x="1" y="12437"/>
                  </a:cubicBezTo>
                  <a:cubicBezTo>
                    <a:pt x="1" y="12538"/>
                    <a:pt x="34" y="12604"/>
                    <a:pt x="134" y="12604"/>
                  </a:cubicBezTo>
                  <a:cubicBezTo>
                    <a:pt x="201" y="12604"/>
                    <a:pt x="268" y="12538"/>
                    <a:pt x="268" y="12471"/>
                  </a:cubicBezTo>
                  <a:cubicBezTo>
                    <a:pt x="501" y="8401"/>
                    <a:pt x="2970" y="262"/>
                    <a:pt x="3003" y="195"/>
                  </a:cubicBezTo>
                  <a:cubicBezTo>
                    <a:pt x="3036" y="95"/>
                    <a:pt x="3003" y="62"/>
                    <a:pt x="2936" y="29"/>
                  </a:cubicBezTo>
                  <a:cubicBezTo>
                    <a:pt x="2907" y="9"/>
                    <a:pt x="2883" y="1"/>
                    <a:pt x="2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8800825" y="2408150"/>
              <a:ext cx="29200" cy="201675"/>
            </a:xfrm>
            <a:custGeom>
              <a:avLst/>
              <a:gdLst/>
              <a:ahLst/>
              <a:cxnLst/>
              <a:rect l="l" t="t" r="r" b="b"/>
              <a:pathLst>
                <a:path w="1168" h="8067" extrusionOk="0">
                  <a:moveTo>
                    <a:pt x="962" y="0"/>
                  </a:moveTo>
                  <a:cubicBezTo>
                    <a:pt x="915" y="0"/>
                    <a:pt x="891" y="47"/>
                    <a:pt x="868" y="95"/>
                  </a:cubicBezTo>
                  <a:cubicBezTo>
                    <a:pt x="0" y="2630"/>
                    <a:pt x="200" y="7733"/>
                    <a:pt x="200" y="7933"/>
                  </a:cubicBezTo>
                  <a:cubicBezTo>
                    <a:pt x="200" y="8034"/>
                    <a:pt x="234" y="8067"/>
                    <a:pt x="334" y="8067"/>
                  </a:cubicBezTo>
                  <a:cubicBezTo>
                    <a:pt x="401" y="8067"/>
                    <a:pt x="434" y="8034"/>
                    <a:pt x="434" y="7900"/>
                  </a:cubicBezTo>
                  <a:cubicBezTo>
                    <a:pt x="434" y="7867"/>
                    <a:pt x="234" y="2630"/>
                    <a:pt x="1101" y="195"/>
                  </a:cubicBezTo>
                  <a:cubicBezTo>
                    <a:pt x="1168" y="95"/>
                    <a:pt x="1101" y="61"/>
                    <a:pt x="1034" y="28"/>
                  </a:cubicBezTo>
                  <a:cubicBezTo>
                    <a:pt x="1005" y="8"/>
                    <a:pt x="981" y="0"/>
                    <a:pt x="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9388750" y="2909600"/>
              <a:ext cx="63400" cy="37150"/>
            </a:xfrm>
            <a:custGeom>
              <a:avLst/>
              <a:gdLst/>
              <a:ahLst/>
              <a:cxnLst/>
              <a:rect l="l" t="t" r="r" b="b"/>
              <a:pathLst>
                <a:path w="2536" h="1486" extrusionOk="0">
                  <a:moveTo>
                    <a:pt x="777" y="1"/>
                  </a:moveTo>
                  <a:cubicBezTo>
                    <a:pt x="663" y="1"/>
                    <a:pt x="548" y="6"/>
                    <a:pt x="434" y="18"/>
                  </a:cubicBezTo>
                  <a:cubicBezTo>
                    <a:pt x="200" y="51"/>
                    <a:pt x="0" y="118"/>
                    <a:pt x="0" y="351"/>
                  </a:cubicBezTo>
                  <a:cubicBezTo>
                    <a:pt x="0" y="351"/>
                    <a:pt x="0" y="384"/>
                    <a:pt x="33" y="418"/>
                  </a:cubicBezTo>
                  <a:cubicBezTo>
                    <a:pt x="33" y="418"/>
                    <a:pt x="67" y="451"/>
                    <a:pt x="100" y="451"/>
                  </a:cubicBezTo>
                  <a:cubicBezTo>
                    <a:pt x="667" y="551"/>
                    <a:pt x="1368" y="851"/>
                    <a:pt x="2202" y="1419"/>
                  </a:cubicBezTo>
                  <a:cubicBezTo>
                    <a:pt x="2235" y="1485"/>
                    <a:pt x="2235" y="1485"/>
                    <a:pt x="2268" y="1485"/>
                  </a:cubicBezTo>
                  <a:cubicBezTo>
                    <a:pt x="2335" y="1485"/>
                    <a:pt x="2368" y="1485"/>
                    <a:pt x="2335" y="1385"/>
                  </a:cubicBezTo>
                  <a:cubicBezTo>
                    <a:pt x="2368" y="1285"/>
                    <a:pt x="2368" y="1218"/>
                    <a:pt x="2268" y="1185"/>
                  </a:cubicBezTo>
                  <a:cubicBezTo>
                    <a:pt x="1568" y="685"/>
                    <a:pt x="1001" y="384"/>
                    <a:pt x="500" y="251"/>
                  </a:cubicBezTo>
                  <a:cubicBezTo>
                    <a:pt x="1101" y="251"/>
                    <a:pt x="1735" y="351"/>
                    <a:pt x="2335" y="585"/>
                  </a:cubicBezTo>
                  <a:cubicBezTo>
                    <a:pt x="2368" y="585"/>
                    <a:pt x="2435" y="585"/>
                    <a:pt x="2502" y="518"/>
                  </a:cubicBezTo>
                  <a:cubicBezTo>
                    <a:pt x="2535" y="451"/>
                    <a:pt x="2502" y="384"/>
                    <a:pt x="2402" y="351"/>
                  </a:cubicBezTo>
                  <a:cubicBezTo>
                    <a:pt x="1877" y="130"/>
                    <a:pt x="1329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53"/>
            <p:cNvSpPr/>
            <p:nvPr/>
          </p:nvSpPr>
          <p:spPr>
            <a:xfrm>
              <a:off x="9011800" y="2137800"/>
              <a:ext cx="181650" cy="250250"/>
            </a:xfrm>
            <a:custGeom>
              <a:avLst/>
              <a:gdLst/>
              <a:ahLst/>
              <a:cxnLst/>
              <a:rect l="l" t="t" r="r" b="b"/>
              <a:pathLst>
                <a:path w="7266" h="10010" extrusionOk="0">
                  <a:moveTo>
                    <a:pt x="7239" y="1"/>
                  </a:moveTo>
                  <a:lnTo>
                    <a:pt x="134" y="368"/>
                  </a:lnTo>
                  <a:lnTo>
                    <a:pt x="34" y="6839"/>
                  </a:lnTo>
                  <a:cubicBezTo>
                    <a:pt x="1" y="9608"/>
                    <a:pt x="2803" y="10008"/>
                    <a:pt x="2803" y="10008"/>
                  </a:cubicBezTo>
                  <a:cubicBezTo>
                    <a:pt x="2853" y="10009"/>
                    <a:pt x="2902" y="10009"/>
                    <a:pt x="2952" y="10009"/>
                  </a:cubicBezTo>
                  <a:cubicBezTo>
                    <a:pt x="7266" y="10009"/>
                    <a:pt x="6972" y="7139"/>
                    <a:pt x="6972" y="7139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53"/>
            <p:cNvSpPr/>
            <p:nvPr/>
          </p:nvSpPr>
          <p:spPr>
            <a:xfrm>
              <a:off x="9014300" y="2159500"/>
              <a:ext cx="178500" cy="114425"/>
            </a:xfrm>
            <a:custGeom>
              <a:avLst/>
              <a:gdLst/>
              <a:ahLst/>
              <a:cxnLst/>
              <a:rect l="l" t="t" r="r" b="b"/>
              <a:pathLst>
                <a:path w="7140" h="4577" extrusionOk="0">
                  <a:moveTo>
                    <a:pt x="7139" y="0"/>
                  </a:moveTo>
                  <a:lnTo>
                    <a:pt x="67" y="367"/>
                  </a:lnTo>
                  <a:lnTo>
                    <a:pt x="34" y="400"/>
                  </a:lnTo>
                  <a:lnTo>
                    <a:pt x="1" y="3970"/>
                  </a:lnTo>
                  <a:cubicBezTo>
                    <a:pt x="588" y="4263"/>
                    <a:pt x="1439" y="4576"/>
                    <a:pt x="2389" y="4576"/>
                  </a:cubicBezTo>
                  <a:cubicBezTo>
                    <a:pt x="3922" y="4576"/>
                    <a:pt x="5713" y="3761"/>
                    <a:pt x="7072" y="734"/>
                  </a:cubicBezTo>
                  <a:lnTo>
                    <a:pt x="7139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8965925" y="1904075"/>
              <a:ext cx="274400" cy="356075"/>
            </a:xfrm>
            <a:custGeom>
              <a:avLst/>
              <a:gdLst/>
              <a:ahLst/>
              <a:cxnLst/>
              <a:rect l="l" t="t" r="r" b="b"/>
              <a:pathLst>
                <a:path w="10976" h="14243" extrusionOk="0">
                  <a:moveTo>
                    <a:pt x="5187" y="0"/>
                  </a:moveTo>
                  <a:cubicBezTo>
                    <a:pt x="4531" y="0"/>
                    <a:pt x="3880" y="84"/>
                    <a:pt x="3270" y="243"/>
                  </a:cubicBezTo>
                  <a:cubicBezTo>
                    <a:pt x="2269" y="443"/>
                    <a:pt x="1402" y="977"/>
                    <a:pt x="835" y="1878"/>
                  </a:cubicBezTo>
                  <a:cubicBezTo>
                    <a:pt x="301" y="2712"/>
                    <a:pt x="101" y="3712"/>
                    <a:pt x="68" y="4646"/>
                  </a:cubicBezTo>
                  <a:cubicBezTo>
                    <a:pt x="1" y="5280"/>
                    <a:pt x="1" y="5914"/>
                    <a:pt x="101" y="6548"/>
                  </a:cubicBezTo>
                  <a:cubicBezTo>
                    <a:pt x="134" y="7048"/>
                    <a:pt x="268" y="7515"/>
                    <a:pt x="335" y="7982"/>
                  </a:cubicBezTo>
                  <a:cubicBezTo>
                    <a:pt x="435" y="8616"/>
                    <a:pt x="435" y="9216"/>
                    <a:pt x="468" y="9817"/>
                  </a:cubicBezTo>
                  <a:cubicBezTo>
                    <a:pt x="601" y="11018"/>
                    <a:pt x="935" y="12218"/>
                    <a:pt x="1669" y="13086"/>
                  </a:cubicBezTo>
                  <a:cubicBezTo>
                    <a:pt x="2366" y="13887"/>
                    <a:pt x="3317" y="14243"/>
                    <a:pt x="4291" y="14243"/>
                  </a:cubicBezTo>
                  <a:cubicBezTo>
                    <a:pt x="5181" y="14243"/>
                    <a:pt x="6090" y="13945"/>
                    <a:pt x="6839" y="13419"/>
                  </a:cubicBezTo>
                  <a:cubicBezTo>
                    <a:pt x="8474" y="12352"/>
                    <a:pt x="9608" y="10451"/>
                    <a:pt x="10175" y="8683"/>
                  </a:cubicBezTo>
                  <a:cubicBezTo>
                    <a:pt x="10675" y="7115"/>
                    <a:pt x="10975" y="5247"/>
                    <a:pt x="10675" y="3746"/>
                  </a:cubicBezTo>
                  <a:cubicBezTo>
                    <a:pt x="10508" y="3145"/>
                    <a:pt x="10275" y="2612"/>
                    <a:pt x="9941" y="2145"/>
                  </a:cubicBezTo>
                  <a:cubicBezTo>
                    <a:pt x="8862" y="649"/>
                    <a:pt x="7008" y="0"/>
                    <a:pt x="5187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8830000" y="1821750"/>
              <a:ext cx="466475" cy="301175"/>
            </a:xfrm>
            <a:custGeom>
              <a:avLst/>
              <a:gdLst/>
              <a:ahLst/>
              <a:cxnLst/>
              <a:rect l="l" t="t" r="r" b="b"/>
              <a:pathLst>
                <a:path w="18659" h="12047" extrusionOk="0">
                  <a:moveTo>
                    <a:pt x="11379" y="683"/>
                  </a:moveTo>
                  <a:cubicBezTo>
                    <a:pt x="10897" y="683"/>
                    <a:pt x="10394" y="752"/>
                    <a:pt x="9874" y="901"/>
                  </a:cubicBezTo>
                  <a:cubicBezTo>
                    <a:pt x="2769" y="3002"/>
                    <a:pt x="1" y="0"/>
                    <a:pt x="2169" y="4504"/>
                  </a:cubicBezTo>
                  <a:cubicBezTo>
                    <a:pt x="3265" y="6780"/>
                    <a:pt x="4447" y="7343"/>
                    <a:pt x="5347" y="7343"/>
                  </a:cubicBezTo>
                  <a:cubicBezTo>
                    <a:pt x="6228" y="7343"/>
                    <a:pt x="6839" y="6805"/>
                    <a:pt x="6839" y="6805"/>
                  </a:cubicBezTo>
                  <a:cubicBezTo>
                    <a:pt x="6981" y="6866"/>
                    <a:pt x="7161" y="6893"/>
                    <a:pt x="7366" y="6893"/>
                  </a:cubicBezTo>
                  <a:cubicBezTo>
                    <a:pt x="8842" y="6893"/>
                    <a:pt x="11656" y="5506"/>
                    <a:pt x="11609" y="5471"/>
                  </a:cubicBezTo>
                  <a:lnTo>
                    <a:pt x="11609" y="5471"/>
                  </a:lnTo>
                  <a:cubicBezTo>
                    <a:pt x="15345" y="7739"/>
                    <a:pt x="14278" y="9674"/>
                    <a:pt x="14511" y="10741"/>
                  </a:cubicBezTo>
                  <a:cubicBezTo>
                    <a:pt x="14611" y="11293"/>
                    <a:pt x="15500" y="12046"/>
                    <a:pt x="16412" y="12046"/>
                  </a:cubicBezTo>
                  <a:cubicBezTo>
                    <a:pt x="17318" y="12046"/>
                    <a:pt x="18248" y="11302"/>
                    <a:pt x="18447" y="8873"/>
                  </a:cubicBezTo>
                  <a:cubicBezTo>
                    <a:pt x="18658" y="6585"/>
                    <a:pt x="15852" y="683"/>
                    <a:pt x="11379" y="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9191100" y="2047000"/>
              <a:ext cx="63025" cy="80625"/>
            </a:xfrm>
            <a:custGeom>
              <a:avLst/>
              <a:gdLst/>
              <a:ahLst/>
              <a:cxnLst/>
              <a:rect l="l" t="t" r="r" b="b"/>
              <a:pathLst>
                <a:path w="2521" h="3225" extrusionOk="0">
                  <a:moveTo>
                    <a:pt x="1564" y="1"/>
                  </a:moveTo>
                  <a:cubicBezTo>
                    <a:pt x="1434" y="1"/>
                    <a:pt x="1291" y="50"/>
                    <a:pt x="1135" y="164"/>
                  </a:cubicBezTo>
                  <a:cubicBezTo>
                    <a:pt x="467" y="664"/>
                    <a:pt x="0" y="2732"/>
                    <a:pt x="901" y="3199"/>
                  </a:cubicBezTo>
                  <a:cubicBezTo>
                    <a:pt x="934" y="3216"/>
                    <a:pt x="984" y="3224"/>
                    <a:pt x="1034" y="3224"/>
                  </a:cubicBezTo>
                  <a:cubicBezTo>
                    <a:pt x="1085" y="3224"/>
                    <a:pt x="1135" y="3216"/>
                    <a:pt x="1168" y="3199"/>
                  </a:cubicBezTo>
                  <a:cubicBezTo>
                    <a:pt x="1668" y="3032"/>
                    <a:pt x="2102" y="2565"/>
                    <a:pt x="2269" y="2032"/>
                  </a:cubicBezTo>
                  <a:cubicBezTo>
                    <a:pt x="2520" y="1333"/>
                    <a:pt x="2233" y="1"/>
                    <a:pt x="1564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8998450" y="2166050"/>
              <a:ext cx="78425" cy="50200"/>
            </a:xfrm>
            <a:custGeom>
              <a:avLst/>
              <a:gdLst/>
              <a:ahLst/>
              <a:cxnLst/>
              <a:rect l="l" t="t" r="r" b="b"/>
              <a:pathLst>
                <a:path w="3137" h="2008" extrusionOk="0">
                  <a:moveTo>
                    <a:pt x="1448" y="0"/>
                  </a:moveTo>
                  <a:cubicBezTo>
                    <a:pt x="996" y="0"/>
                    <a:pt x="495" y="204"/>
                    <a:pt x="1" y="805"/>
                  </a:cubicBezTo>
                  <a:cubicBezTo>
                    <a:pt x="1" y="805"/>
                    <a:pt x="435" y="1890"/>
                    <a:pt x="850" y="1890"/>
                  </a:cubicBezTo>
                  <a:cubicBezTo>
                    <a:pt x="999" y="1890"/>
                    <a:pt x="1145" y="1751"/>
                    <a:pt x="1268" y="1373"/>
                  </a:cubicBezTo>
                  <a:lnTo>
                    <a:pt x="1936" y="1373"/>
                  </a:lnTo>
                  <a:cubicBezTo>
                    <a:pt x="1895" y="1373"/>
                    <a:pt x="2215" y="2007"/>
                    <a:pt x="2554" y="2007"/>
                  </a:cubicBezTo>
                  <a:cubicBezTo>
                    <a:pt x="2770" y="2007"/>
                    <a:pt x="2994" y="1749"/>
                    <a:pt x="3136" y="906"/>
                  </a:cubicBezTo>
                  <a:cubicBezTo>
                    <a:pt x="3136" y="906"/>
                    <a:pt x="2400" y="0"/>
                    <a:pt x="144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9207775" y="2056300"/>
              <a:ext cx="26700" cy="54850"/>
            </a:xfrm>
            <a:custGeom>
              <a:avLst/>
              <a:gdLst/>
              <a:ahLst/>
              <a:cxnLst/>
              <a:rect l="l" t="t" r="r" b="b"/>
              <a:pathLst>
                <a:path w="1068" h="2194" extrusionOk="0">
                  <a:moveTo>
                    <a:pt x="951" y="0"/>
                  </a:moveTo>
                  <a:cubicBezTo>
                    <a:pt x="935" y="0"/>
                    <a:pt x="918" y="8"/>
                    <a:pt x="901" y="25"/>
                  </a:cubicBezTo>
                  <a:cubicBezTo>
                    <a:pt x="901" y="25"/>
                    <a:pt x="1" y="859"/>
                    <a:pt x="401" y="2127"/>
                  </a:cubicBezTo>
                  <a:cubicBezTo>
                    <a:pt x="401" y="2160"/>
                    <a:pt x="434" y="2193"/>
                    <a:pt x="468" y="2193"/>
                  </a:cubicBezTo>
                  <a:cubicBezTo>
                    <a:pt x="568" y="2160"/>
                    <a:pt x="601" y="2127"/>
                    <a:pt x="568" y="2093"/>
                  </a:cubicBezTo>
                  <a:cubicBezTo>
                    <a:pt x="234" y="926"/>
                    <a:pt x="968" y="192"/>
                    <a:pt x="1001" y="159"/>
                  </a:cubicBezTo>
                  <a:cubicBezTo>
                    <a:pt x="1068" y="125"/>
                    <a:pt x="1068" y="92"/>
                    <a:pt x="1001" y="25"/>
                  </a:cubicBezTo>
                  <a:cubicBezTo>
                    <a:pt x="985" y="8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9218625" y="2072425"/>
              <a:ext cx="22525" cy="27875"/>
            </a:xfrm>
            <a:custGeom>
              <a:avLst/>
              <a:gdLst/>
              <a:ahLst/>
              <a:cxnLst/>
              <a:rect l="l" t="t" r="r" b="b"/>
              <a:pathLst>
                <a:path w="901" h="1115" extrusionOk="0">
                  <a:moveTo>
                    <a:pt x="131" y="0"/>
                  </a:moveTo>
                  <a:cubicBezTo>
                    <a:pt x="97" y="0"/>
                    <a:pt x="57" y="24"/>
                    <a:pt x="34" y="47"/>
                  </a:cubicBezTo>
                  <a:cubicBezTo>
                    <a:pt x="0" y="114"/>
                    <a:pt x="34" y="147"/>
                    <a:pt x="67" y="181"/>
                  </a:cubicBezTo>
                  <a:cubicBezTo>
                    <a:pt x="134" y="181"/>
                    <a:pt x="701" y="414"/>
                    <a:pt x="634" y="981"/>
                  </a:cubicBezTo>
                  <a:cubicBezTo>
                    <a:pt x="634" y="1048"/>
                    <a:pt x="634" y="1115"/>
                    <a:pt x="701" y="1115"/>
                  </a:cubicBezTo>
                  <a:cubicBezTo>
                    <a:pt x="734" y="1115"/>
                    <a:pt x="801" y="1115"/>
                    <a:pt x="834" y="1015"/>
                  </a:cubicBezTo>
                  <a:cubicBezTo>
                    <a:pt x="901" y="347"/>
                    <a:pt x="200" y="14"/>
                    <a:pt x="167" y="14"/>
                  </a:cubicBezTo>
                  <a:cubicBezTo>
                    <a:pt x="157" y="4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9081025" y="2051075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801"/>
                    <a:pt x="234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8981775" y="205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cubicBezTo>
                    <a:pt x="1" y="801"/>
                    <a:pt x="268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9078525" y="2017000"/>
              <a:ext cx="53400" cy="23250"/>
            </a:xfrm>
            <a:custGeom>
              <a:avLst/>
              <a:gdLst/>
              <a:ahLst/>
              <a:cxnLst/>
              <a:rect l="l" t="t" r="r" b="b"/>
              <a:pathLst>
                <a:path w="2136" h="930" extrusionOk="0">
                  <a:moveTo>
                    <a:pt x="701" y="1"/>
                  </a:moveTo>
                  <a:cubicBezTo>
                    <a:pt x="476" y="1"/>
                    <a:pt x="264" y="51"/>
                    <a:pt x="134" y="196"/>
                  </a:cubicBezTo>
                  <a:cubicBezTo>
                    <a:pt x="67" y="263"/>
                    <a:pt x="0" y="430"/>
                    <a:pt x="100" y="563"/>
                  </a:cubicBezTo>
                  <a:cubicBezTo>
                    <a:pt x="167" y="696"/>
                    <a:pt x="300" y="730"/>
                    <a:pt x="467" y="763"/>
                  </a:cubicBezTo>
                  <a:cubicBezTo>
                    <a:pt x="934" y="897"/>
                    <a:pt x="1368" y="930"/>
                    <a:pt x="1868" y="930"/>
                  </a:cubicBezTo>
                  <a:cubicBezTo>
                    <a:pt x="1935" y="930"/>
                    <a:pt x="2002" y="930"/>
                    <a:pt x="2035" y="897"/>
                  </a:cubicBezTo>
                  <a:cubicBezTo>
                    <a:pt x="2102" y="863"/>
                    <a:pt x="2135" y="763"/>
                    <a:pt x="2102" y="696"/>
                  </a:cubicBezTo>
                  <a:cubicBezTo>
                    <a:pt x="2035" y="396"/>
                    <a:pt x="1801" y="229"/>
                    <a:pt x="1501" y="163"/>
                  </a:cubicBezTo>
                  <a:cubicBezTo>
                    <a:pt x="1312" y="87"/>
                    <a:pt x="99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8968450" y="2019700"/>
              <a:ext cx="53375" cy="23900"/>
            </a:xfrm>
            <a:custGeom>
              <a:avLst/>
              <a:gdLst/>
              <a:ahLst/>
              <a:cxnLst/>
              <a:rect l="l" t="t" r="r" b="b"/>
              <a:pathLst>
                <a:path w="2135" h="956" extrusionOk="0">
                  <a:moveTo>
                    <a:pt x="1356" y="0"/>
                  </a:moveTo>
                  <a:cubicBezTo>
                    <a:pt x="1085" y="0"/>
                    <a:pt x="806" y="69"/>
                    <a:pt x="634" y="155"/>
                  </a:cubicBezTo>
                  <a:cubicBezTo>
                    <a:pt x="334" y="255"/>
                    <a:pt x="67" y="422"/>
                    <a:pt x="33" y="722"/>
                  </a:cubicBezTo>
                  <a:cubicBezTo>
                    <a:pt x="0" y="789"/>
                    <a:pt x="33" y="889"/>
                    <a:pt x="67" y="922"/>
                  </a:cubicBezTo>
                  <a:cubicBezTo>
                    <a:pt x="133" y="955"/>
                    <a:pt x="200" y="955"/>
                    <a:pt x="234" y="955"/>
                  </a:cubicBezTo>
                  <a:cubicBezTo>
                    <a:pt x="734" y="955"/>
                    <a:pt x="1201" y="922"/>
                    <a:pt x="1668" y="789"/>
                  </a:cubicBezTo>
                  <a:cubicBezTo>
                    <a:pt x="1835" y="755"/>
                    <a:pt x="1968" y="722"/>
                    <a:pt x="2035" y="588"/>
                  </a:cubicBezTo>
                  <a:cubicBezTo>
                    <a:pt x="2135" y="455"/>
                    <a:pt x="2068" y="288"/>
                    <a:pt x="2001" y="222"/>
                  </a:cubicBezTo>
                  <a:cubicBezTo>
                    <a:pt x="1856" y="60"/>
                    <a:pt x="161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9015150" y="2169500"/>
              <a:ext cx="75900" cy="35925"/>
            </a:xfrm>
            <a:custGeom>
              <a:avLst/>
              <a:gdLst/>
              <a:ahLst/>
              <a:cxnLst/>
              <a:rect l="l" t="t" r="r" b="b"/>
              <a:pathLst>
                <a:path w="3036" h="1437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2302" y="89"/>
                    <a:pt x="1720" y="119"/>
                    <a:pt x="1270" y="119"/>
                  </a:cubicBezTo>
                  <a:cubicBezTo>
                    <a:pt x="371" y="119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401"/>
                    <a:pt x="1368" y="1435"/>
                  </a:cubicBezTo>
                  <a:cubicBezTo>
                    <a:pt x="1397" y="1436"/>
                    <a:pt x="1425" y="1437"/>
                    <a:pt x="1453" y="1437"/>
                  </a:cubicBezTo>
                  <a:cubicBezTo>
                    <a:pt x="2716" y="1437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9028475" y="2046900"/>
              <a:ext cx="28375" cy="93825"/>
            </a:xfrm>
            <a:custGeom>
              <a:avLst/>
              <a:gdLst/>
              <a:ahLst/>
              <a:cxnLst/>
              <a:rect l="l" t="t" r="r" b="b"/>
              <a:pathLst>
                <a:path w="1135" h="3753" extrusionOk="0">
                  <a:moveTo>
                    <a:pt x="501" y="1"/>
                  </a:moveTo>
                  <a:cubicBezTo>
                    <a:pt x="501" y="1"/>
                    <a:pt x="735" y="1469"/>
                    <a:pt x="334" y="2469"/>
                  </a:cubicBezTo>
                  <a:cubicBezTo>
                    <a:pt x="46" y="3255"/>
                    <a:pt x="211" y="3753"/>
                    <a:pt x="682" y="3753"/>
                  </a:cubicBezTo>
                  <a:cubicBezTo>
                    <a:pt x="811" y="3753"/>
                    <a:pt x="963" y="3716"/>
                    <a:pt x="1135" y="3637"/>
                  </a:cubicBezTo>
                  <a:cubicBezTo>
                    <a:pt x="1135" y="3637"/>
                    <a:pt x="1068" y="3503"/>
                    <a:pt x="768" y="3470"/>
                  </a:cubicBezTo>
                  <a:cubicBezTo>
                    <a:pt x="1" y="3370"/>
                    <a:pt x="1135" y="735"/>
                    <a:pt x="501" y="1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9026825" y="2187125"/>
              <a:ext cx="55875" cy="19150"/>
            </a:xfrm>
            <a:custGeom>
              <a:avLst/>
              <a:gdLst/>
              <a:ahLst/>
              <a:cxnLst/>
              <a:rect l="l" t="t" r="r" b="b"/>
              <a:pathLst>
                <a:path w="2235" h="766" extrusionOk="0">
                  <a:moveTo>
                    <a:pt x="1383" y="1"/>
                  </a:moveTo>
                  <a:cubicBezTo>
                    <a:pt x="743" y="1"/>
                    <a:pt x="286" y="181"/>
                    <a:pt x="0" y="396"/>
                  </a:cubicBezTo>
                  <a:cubicBezTo>
                    <a:pt x="167" y="596"/>
                    <a:pt x="500" y="730"/>
                    <a:pt x="901" y="763"/>
                  </a:cubicBezTo>
                  <a:cubicBezTo>
                    <a:pt x="929" y="764"/>
                    <a:pt x="957" y="765"/>
                    <a:pt x="985" y="765"/>
                  </a:cubicBezTo>
                  <a:cubicBezTo>
                    <a:pt x="1604" y="765"/>
                    <a:pt x="2011" y="415"/>
                    <a:pt x="2235" y="96"/>
                  </a:cubicBezTo>
                  <a:cubicBezTo>
                    <a:pt x="1922" y="29"/>
                    <a:pt x="1638" y="1"/>
                    <a:pt x="1383" y="1"/>
                  </a:cubicBezTo>
                  <a:close/>
                </a:path>
              </a:pathLst>
            </a:custGeom>
            <a:solidFill>
              <a:srgbClr val="ED5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8994300" y="2265400"/>
              <a:ext cx="216825" cy="140200"/>
            </a:xfrm>
            <a:custGeom>
              <a:avLst/>
              <a:gdLst/>
              <a:ahLst/>
              <a:cxnLst/>
              <a:rect l="l" t="t" r="r" b="b"/>
              <a:pathLst>
                <a:path w="8673" h="5608" extrusionOk="0">
                  <a:moveTo>
                    <a:pt x="500" y="0"/>
                  </a:moveTo>
                  <a:lnTo>
                    <a:pt x="0" y="2669"/>
                  </a:lnTo>
                  <a:cubicBezTo>
                    <a:pt x="0" y="2669"/>
                    <a:pt x="1334" y="5271"/>
                    <a:pt x="3603" y="5571"/>
                  </a:cubicBezTo>
                  <a:cubicBezTo>
                    <a:pt x="3831" y="5595"/>
                    <a:pt x="4054" y="5608"/>
                    <a:pt x="4272" y="5608"/>
                  </a:cubicBezTo>
                  <a:cubicBezTo>
                    <a:pt x="6157" y="5608"/>
                    <a:pt x="7656" y="4656"/>
                    <a:pt x="8673" y="1935"/>
                  </a:cubicBezTo>
                  <a:lnTo>
                    <a:pt x="7972" y="100"/>
                  </a:lnTo>
                  <a:lnTo>
                    <a:pt x="5004" y="2169"/>
                  </a:lnTo>
                  <a:lnTo>
                    <a:pt x="3870" y="4437"/>
                  </a:lnTo>
                  <a:lnTo>
                    <a:pt x="2936" y="210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9120225" y="2301550"/>
              <a:ext cx="90075" cy="99800"/>
            </a:xfrm>
            <a:custGeom>
              <a:avLst/>
              <a:gdLst/>
              <a:ahLst/>
              <a:cxnLst/>
              <a:rect l="l" t="t" r="r" b="b"/>
              <a:pathLst>
                <a:path w="3603" h="3992" extrusionOk="0">
                  <a:moveTo>
                    <a:pt x="3410" y="0"/>
                  </a:moveTo>
                  <a:cubicBezTo>
                    <a:pt x="3364" y="0"/>
                    <a:pt x="3322" y="16"/>
                    <a:pt x="3302" y="55"/>
                  </a:cubicBezTo>
                  <a:cubicBezTo>
                    <a:pt x="2602" y="1256"/>
                    <a:pt x="1534" y="2991"/>
                    <a:pt x="1168" y="3558"/>
                  </a:cubicBezTo>
                  <a:cubicBezTo>
                    <a:pt x="1001" y="3058"/>
                    <a:pt x="634" y="2024"/>
                    <a:pt x="300" y="1090"/>
                  </a:cubicBezTo>
                  <a:cubicBezTo>
                    <a:pt x="300" y="1041"/>
                    <a:pt x="247" y="1010"/>
                    <a:pt x="192" y="1010"/>
                  </a:cubicBezTo>
                  <a:cubicBezTo>
                    <a:pt x="172" y="1010"/>
                    <a:pt x="151" y="1014"/>
                    <a:pt x="133" y="1023"/>
                  </a:cubicBezTo>
                  <a:cubicBezTo>
                    <a:pt x="67" y="1023"/>
                    <a:pt x="0" y="1123"/>
                    <a:pt x="67" y="1190"/>
                  </a:cubicBezTo>
                  <a:cubicBezTo>
                    <a:pt x="434" y="2157"/>
                    <a:pt x="967" y="3725"/>
                    <a:pt x="1001" y="3858"/>
                  </a:cubicBezTo>
                  <a:cubicBezTo>
                    <a:pt x="1001" y="3892"/>
                    <a:pt x="1067" y="3958"/>
                    <a:pt x="1134" y="3992"/>
                  </a:cubicBezTo>
                  <a:cubicBezTo>
                    <a:pt x="1268" y="3992"/>
                    <a:pt x="1501" y="3691"/>
                    <a:pt x="3569" y="222"/>
                  </a:cubicBezTo>
                  <a:cubicBezTo>
                    <a:pt x="3603" y="156"/>
                    <a:pt x="3603" y="55"/>
                    <a:pt x="3503" y="22"/>
                  </a:cubicBezTo>
                  <a:cubicBezTo>
                    <a:pt x="3475" y="8"/>
                    <a:pt x="3442" y="0"/>
                    <a:pt x="3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8999300" y="2290100"/>
              <a:ext cx="70075" cy="92075"/>
            </a:xfrm>
            <a:custGeom>
              <a:avLst/>
              <a:gdLst/>
              <a:ahLst/>
              <a:cxnLst/>
              <a:rect l="l" t="t" r="r" b="b"/>
              <a:pathLst>
                <a:path w="2803" h="3683" extrusionOk="0">
                  <a:moveTo>
                    <a:pt x="188" y="1"/>
                  </a:moveTo>
                  <a:cubicBezTo>
                    <a:pt x="169" y="1"/>
                    <a:pt x="150" y="5"/>
                    <a:pt x="134" y="13"/>
                  </a:cubicBezTo>
                  <a:cubicBezTo>
                    <a:pt x="34" y="13"/>
                    <a:pt x="0" y="113"/>
                    <a:pt x="34" y="180"/>
                  </a:cubicBezTo>
                  <a:lnTo>
                    <a:pt x="1335" y="3616"/>
                  </a:lnTo>
                  <a:cubicBezTo>
                    <a:pt x="1335" y="3649"/>
                    <a:pt x="1401" y="3682"/>
                    <a:pt x="1468" y="3682"/>
                  </a:cubicBezTo>
                  <a:cubicBezTo>
                    <a:pt x="1501" y="3682"/>
                    <a:pt x="1568" y="3649"/>
                    <a:pt x="1601" y="3649"/>
                  </a:cubicBezTo>
                  <a:lnTo>
                    <a:pt x="2769" y="1614"/>
                  </a:lnTo>
                  <a:cubicBezTo>
                    <a:pt x="2802" y="1581"/>
                    <a:pt x="2802" y="1481"/>
                    <a:pt x="2702" y="1447"/>
                  </a:cubicBezTo>
                  <a:cubicBezTo>
                    <a:pt x="2688" y="1434"/>
                    <a:pt x="2669" y="1426"/>
                    <a:pt x="2646" y="1426"/>
                  </a:cubicBezTo>
                  <a:cubicBezTo>
                    <a:pt x="2614" y="1426"/>
                    <a:pt x="2575" y="1442"/>
                    <a:pt x="2535" y="1481"/>
                  </a:cubicBezTo>
                  <a:lnTo>
                    <a:pt x="1501" y="3282"/>
                  </a:lnTo>
                  <a:lnTo>
                    <a:pt x="300" y="113"/>
                  </a:lnTo>
                  <a:cubicBezTo>
                    <a:pt x="300" y="38"/>
                    <a:pt x="24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9056825" y="2372975"/>
              <a:ext cx="39225" cy="452850"/>
            </a:xfrm>
            <a:custGeom>
              <a:avLst/>
              <a:gdLst/>
              <a:ahLst/>
              <a:cxnLst/>
              <a:rect l="l" t="t" r="r" b="b"/>
              <a:pathLst>
                <a:path w="1569" h="18114" extrusionOk="0">
                  <a:moveTo>
                    <a:pt x="1469" y="0"/>
                  </a:moveTo>
                  <a:cubicBezTo>
                    <a:pt x="1369" y="0"/>
                    <a:pt x="1302" y="34"/>
                    <a:pt x="1302" y="134"/>
                  </a:cubicBezTo>
                  <a:cubicBezTo>
                    <a:pt x="1268" y="234"/>
                    <a:pt x="1" y="13577"/>
                    <a:pt x="101" y="17980"/>
                  </a:cubicBezTo>
                  <a:cubicBezTo>
                    <a:pt x="101" y="18047"/>
                    <a:pt x="134" y="18113"/>
                    <a:pt x="201" y="18113"/>
                  </a:cubicBezTo>
                  <a:cubicBezTo>
                    <a:pt x="301" y="18113"/>
                    <a:pt x="334" y="18013"/>
                    <a:pt x="368" y="18013"/>
                  </a:cubicBezTo>
                  <a:cubicBezTo>
                    <a:pt x="301" y="13677"/>
                    <a:pt x="1569" y="301"/>
                    <a:pt x="1569" y="167"/>
                  </a:cubicBezTo>
                  <a:cubicBezTo>
                    <a:pt x="1569" y="67"/>
                    <a:pt x="153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8850850" y="3261625"/>
              <a:ext cx="473700" cy="27875"/>
            </a:xfrm>
            <a:custGeom>
              <a:avLst/>
              <a:gdLst/>
              <a:ahLst/>
              <a:cxnLst/>
              <a:rect l="l" t="t" r="r" b="b"/>
              <a:pathLst>
                <a:path w="18948" h="1115" extrusionOk="0">
                  <a:moveTo>
                    <a:pt x="137" y="1"/>
                  </a:moveTo>
                  <a:cubicBezTo>
                    <a:pt x="84" y="1"/>
                    <a:pt x="59" y="38"/>
                    <a:pt x="34" y="113"/>
                  </a:cubicBezTo>
                  <a:cubicBezTo>
                    <a:pt x="1" y="180"/>
                    <a:pt x="34" y="213"/>
                    <a:pt x="101" y="280"/>
                  </a:cubicBezTo>
                  <a:cubicBezTo>
                    <a:pt x="2069" y="914"/>
                    <a:pt x="5204" y="1114"/>
                    <a:pt x="8340" y="1114"/>
                  </a:cubicBezTo>
                  <a:cubicBezTo>
                    <a:pt x="13363" y="1114"/>
                    <a:pt x="18448" y="579"/>
                    <a:pt x="18826" y="579"/>
                  </a:cubicBezTo>
                  <a:cubicBezTo>
                    <a:pt x="18838" y="579"/>
                    <a:pt x="18845" y="579"/>
                    <a:pt x="18847" y="580"/>
                  </a:cubicBezTo>
                  <a:cubicBezTo>
                    <a:pt x="18914" y="514"/>
                    <a:pt x="18948" y="480"/>
                    <a:pt x="18948" y="414"/>
                  </a:cubicBezTo>
                  <a:cubicBezTo>
                    <a:pt x="18914" y="313"/>
                    <a:pt x="18881" y="280"/>
                    <a:pt x="18781" y="280"/>
                  </a:cubicBezTo>
                  <a:cubicBezTo>
                    <a:pt x="18718" y="301"/>
                    <a:pt x="13517" y="839"/>
                    <a:pt x="8362" y="839"/>
                  </a:cubicBezTo>
                  <a:cubicBezTo>
                    <a:pt x="5241" y="839"/>
                    <a:pt x="2138" y="642"/>
                    <a:pt x="201" y="13"/>
                  </a:cubicBezTo>
                  <a:cubicBezTo>
                    <a:pt x="176" y="5"/>
                    <a:pt x="155" y="1"/>
                    <a:pt x="137" y="1"/>
                  </a:cubicBezTo>
                  <a:close/>
                </a:path>
              </a:pathLst>
            </a:custGeom>
            <a:solidFill>
              <a:srgbClr val="202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9043500" y="2907525"/>
              <a:ext cx="22525" cy="381125"/>
            </a:xfrm>
            <a:custGeom>
              <a:avLst/>
              <a:gdLst/>
              <a:ahLst/>
              <a:cxnLst/>
              <a:rect l="l" t="t" r="r" b="b"/>
              <a:pathLst>
                <a:path w="901" h="15245" extrusionOk="0">
                  <a:moveTo>
                    <a:pt x="501" y="0"/>
                  </a:moveTo>
                  <a:cubicBezTo>
                    <a:pt x="434" y="0"/>
                    <a:pt x="367" y="67"/>
                    <a:pt x="367" y="134"/>
                  </a:cubicBezTo>
                  <a:cubicBezTo>
                    <a:pt x="367" y="234"/>
                    <a:pt x="0" y="9774"/>
                    <a:pt x="634" y="15111"/>
                  </a:cubicBezTo>
                  <a:cubicBezTo>
                    <a:pt x="634" y="15178"/>
                    <a:pt x="667" y="15245"/>
                    <a:pt x="734" y="15245"/>
                  </a:cubicBezTo>
                  <a:cubicBezTo>
                    <a:pt x="834" y="15245"/>
                    <a:pt x="901" y="15145"/>
                    <a:pt x="867" y="15078"/>
                  </a:cubicBezTo>
                  <a:cubicBezTo>
                    <a:pt x="267" y="9774"/>
                    <a:pt x="634" y="234"/>
                    <a:pt x="634" y="134"/>
                  </a:cubicBezTo>
                  <a:cubicBezTo>
                    <a:pt x="634" y="101"/>
                    <a:pt x="56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9140225" y="2590625"/>
              <a:ext cx="156800" cy="39225"/>
            </a:xfrm>
            <a:custGeom>
              <a:avLst/>
              <a:gdLst/>
              <a:ahLst/>
              <a:cxnLst/>
              <a:rect l="l" t="t" r="r" b="b"/>
              <a:pathLst>
                <a:path w="6272" h="1569" extrusionOk="0">
                  <a:moveTo>
                    <a:pt x="301" y="268"/>
                  </a:moveTo>
                  <a:lnTo>
                    <a:pt x="5938" y="334"/>
                  </a:lnTo>
                  <a:lnTo>
                    <a:pt x="6005" y="1268"/>
                  </a:lnTo>
                  <a:lnTo>
                    <a:pt x="368" y="1168"/>
                  </a:lnTo>
                  <a:lnTo>
                    <a:pt x="301" y="268"/>
                  </a:lnTo>
                  <a:close/>
                  <a:moveTo>
                    <a:pt x="134" y="1"/>
                  </a:moveTo>
                  <a:cubicBezTo>
                    <a:pt x="134" y="1"/>
                    <a:pt x="101" y="1"/>
                    <a:pt x="34" y="67"/>
                  </a:cubicBezTo>
                  <a:cubicBezTo>
                    <a:pt x="1" y="101"/>
                    <a:pt x="1" y="134"/>
                    <a:pt x="1" y="167"/>
                  </a:cubicBezTo>
                  <a:lnTo>
                    <a:pt x="101" y="1335"/>
                  </a:lnTo>
                  <a:cubicBezTo>
                    <a:pt x="101" y="1435"/>
                    <a:pt x="134" y="1468"/>
                    <a:pt x="201" y="1468"/>
                  </a:cubicBezTo>
                  <a:lnTo>
                    <a:pt x="6138" y="1568"/>
                  </a:lnTo>
                  <a:cubicBezTo>
                    <a:pt x="6172" y="1568"/>
                    <a:pt x="6205" y="1502"/>
                    <a:pt x="6205" y="1502"/>
                  </a:cubicBezTo>
                  <a:cubicBezTo>
                    <a:pt x="6272" y="1468"/>
                    <a:pt x="6272" y="1435"/>
                    <a:pt x="6272" y="1402"/>
                  </a:cubicBezTo>
                  <a:lnTo>
                    <a:pt x="6172" y="234"/>
                  </a:lnTo>
                  <a:cubicBezTo>
                    <a:pt x="6172" y="134"/>
                    <a:pt x="6138" y="101"/>
                    <a:pt x="6038" y="1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8137850" y="1981025"/>
              <a:ext cx="657150" cy="613800"/>
            </a:xfrm>
            <a:custGeom>
              <a:avLst/>
              <a:gdLst/>
              <a:ahLst/>
              <a:cxnLst/>
              <a:rect l="l" t="t" r="r" b="b"/>
              <a:pathLst>
                <a:path w="26286" h="24552" extrusionOk="0">
                  <a:moveTo>
                    <a:pt x="3603" y="1"/>
                  </a:moveTo>
                  <a:cubicBezTo>
                    <a:pt x="3603" y="1"/>
                    <a:pt x="0" y="2536"/>
                    <a:pt x="1001" y="4237"/>
                  </a:cubicBezTo>
                  <a:cubicBezTo>
                    <a:pt x="2001" y="5969"/>
                    <a:pt x="25695" y="21545"/>
                    <a:pt x="26284" y="24541"/>
                  </a:cubicBezTo>
                  <a:lnTo>
                    <a:pt x="26284" y="24541"/>
                  </a:lnTo>
                  <a:cubicBezTo>
                    <a:pt x="26241" y="24176"/>
                    <a:pt x="25903" y="14729"/>
                    <a:pt x="23184" y="12009"/>
                  </a:cubicBezTo>
                  <a:cubicBezTo>
                    <a:pt x="23184" y="12009"/>
                    <a:pt x="10074" y="3370"/>
                    <a:pt x="3603" y="1"/>
                  </a:cubicBezTo>
                  <a:close/>
                  <a:moveTo>
                    <a:pt x="26284" y="24541"/>
                  </a:moveTo>
                  <a:cubicBezTo>
                    <a:pt x="26285" y="24547"/>
                    <a:pt x="26285" y="24551"/>
                    <a:pt x="26286" y="24551"/>
                  </a:cubicBezTo>
                  <a:cubicBezTo>
                    <a:pt x="26285" y="24548"/>
                    <a:pt x="26284" y="24544"/>
                    <a:pt x="26284" y="2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8056125" y="1941825"/>
              <a:ext cx="48400" cy="40050"/>
            </a:xfrm>
            <a:custGeom>
              <a:avLst/>
              <a:gdLst/>
              <a:ahLst/>
              <a:cxnLst/>
              <a:rect l="l" t="t" r="r" b="b"/>
              <a:pathLst>
                <a:path w="1936" h="1602" fill="none" extrusionOk="0">
                  <a:moveTo>
                    <a:pt x="0" y="668"/>
                  </a:moveTo>
                  <a:cubicBezTo>
                    <a:pt x="0" y="668"/>
                    <a:pt x="1235" y="1602"/>
                    <a:pt x="1601" y="1068"/>
                  </a:cubicBezTo>
                  <a:cubicBezTo>
                    <a:pt x="1935" y="535"/>
                    <a:pt x="301" y="1"/>
                    <a:pt x="301" y="1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8048625" y="1918475"/>
              <a:ext cx="70075" cy="79250"/>
            </a:xfrm>
            <a:custGeom>
              <a:avLst/>
              <a:gdLst/>
              <a:ahLst/>
              <a:cxnLst/>
              <a:rect l="l" t="t" r="r" b="b"/>
              <a:pathLst>
                <a:path w="2803" h="3170" fill="none" extrusionOk="0">
                  <a:moveTo>
                    <a:pt x="1168" y="2169"/>
                  </a:moveTo>
                  <a:cubicBezTo>
                    <a:pt x="1168" y="2169"/>
                    <a:pt x="1334" y="3170"/>
                    <a:pt x="667" y="2803"/>
                  </a:cubicBezTo>
                  <a:cubicBezTo>
                    <a:pt x="0" y="2436"/>
                    <a:pt x="400" y="768"/>
                    <a:pt x="1101" y="1"/>
                  </a:cubicBezTo>
                  <a:cubicBezTo>
                    <a:pt x="1101" y="1"/>
                    <a:pt x="1835" y="1035"/>
                    <a:pt x="2402" y="968"/>
                  </a:cubicBezTo>
                  <a:cubicBezTo>
                    <a:pt x="2402" y="968"/>
                    <a:pt x="2802" y="1135"/>
                    <a:pt x="2402" y="1469"/>
                  </a:cubicBezTo>
                  <a:cubicBezTo>
                    <a:pt x="1968" y="1802"/>
                    <a:pt x="934" y="1002"/>
                    <a:pt x="934" y="1002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3" name="Google Shape;813;p53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</a:t>
            </a:r>
            <a:endParaRPr lang="en-GB"/>
          </a:p>
        </p:txBody>
      </p:sp>
      <p:grpSp>
        <p:nvGrpSpPr>
          <p:cNvPr id="814" name="Google Shape;814;p53"/>
          <p:cNvGrpSpPr/>
          <p:nvPr/>
        </p:nvGrpSpPr>
        <p:grpSpPr>
          <a:xfrm>
            <a:off x="687850" y="341275"/>
            <a:ext cx="961550" cy="803100"/>
            <a:chOff x="1428800" y="3101325"/>
            <a:chExt cx="961550" cy="803100"/>
          </a:xfrm>
        </p:grpSpPr>
        <p:sp>
          <p:nvSpPr>
            <p:cNvPr id="815" name="Google Shape;815;p53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53"/>
          <p:cNvSpPr/>
          <p:nvPr/>
        </p:nvSpPr>
        <p:spPr>
          <a:xfrm>
            <a:off x="177600" y="4568875"/>
            <a:ext cx="1462500" cy="1863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19" name="Google Shape;819;p53"/>
          <p:cNvGrpSpPr/>
          <p:nvPr/>
        </p:nvGrpSpPr>
        <p:grpSpPr>
          <a:xfrm>
            <a:off x="335537" y="4048789"/>
            <a:ext cx="1096269" cy="606406"/>
            <a:chOff x="239224" y="3962464"/>
            <a:chExt cx="1096269" cy="606406"/>
          </a:xfrm>
        </p:grpSpPr>
        <p:grpSp>
          <p:nvGrpSpPr>
            <p:cNvPr id="820" name="Google Shape;820;p53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821" name="Google Shape;821;p53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53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53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2" name="Google Shape;832;p53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3" name="Google Shape;833;p53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53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5" name="Google Shape;835;p53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6" name="Google Shape;836;p53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53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8" name="Google Shape;838;p53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9" name="Google Shape;839;p53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53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41" name="Google Shape;841;p53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842" name="Google Shape;842;p53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53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4" name="Google Shape;844;p53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5" name="Google Shape;845;p53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53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7" name="Google Shape;847;p53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8" name="Google Shape;848;p53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53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0" name="Google Shape;850;p53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1" name="Google Shape;851;p53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53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3" name="Google Shape;853;p53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4" name="Google Shape;854;p53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53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6" name="Google Shape;856;p53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7" name="Google Shape;857;p53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53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53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53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53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53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53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53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5" name="Google Shape;865;p53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6" name="Google Shape;866;p53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53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53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9" name="Google Shape;869;p53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0" name="Google Shape;870;p53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1" name="Google Shape;871;p53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2" name="Google Shape;872;p53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53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53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5" name="Google Shape;875;p53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53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53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54"/>
          <p:cNvGrpSpPr/>
          <p:nvPr/>
        </p:nvGrpSpPr>
        <p:grpSpPr>
          <a:xfrm>
            <a:off x="108250" y="66367"/>
            <a:ext cx="771642" cy="644488"/>
            <a:chOff x="7687500" y="546692"/>
            <a:chExt cx="771642" cy="644488"/>
          </a:xfrm>
        </p:grpSpPr>
        <p:sp>
          <p:nvSpPr>
            <p:cNvPr id="883" name="Google Shape;883;p54"/>
            <p:cNvSpPr/>
            <p:nvPr/>
          </p:nvSpPr>
          <p:spPr>
            <a:xfrm>
              <a:off x="7687500" y="629675"/>
              <a:ext cx="420255" cy="41896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8108449" y="546692"/>
              <a:ext cx="239606" cy="241613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8107787" y="839805"/>
              <a:ext cx="351355" cy="351375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6" name="Google Shape;886;p54"/>
          <p:cNvGrpSpPr/>
          <p:nvPr/>
        </p:nvGrpSpPr>
        <p:grpSpPr>
          <a:xfrm>
            <a:off x="7974528" y="2177673"/>
            <a:ext cx="1147784" cy="2410977"/>
            <a:chOff x="7946328" y="2524023"/>
            <a:chExt cx="1147784" cy="2410977"/>
          </a:xfrm>
        </p:grpSpPr>
        <p:sp>
          <p:nvSpPr>
            <p:cNvPr id="887" name="Google Shape;887;p54"/>
            <p:cNvSpPr/>
            <p:nvPr/>
          </p:nvSpPr>
          <p:spPr>
            <a:xfrm>
              <a:off x="8191113" y="4793400"/>
              <a:ext cx="903000" cy="141600"/>
            </a:xfrm>
            <a:prstGeom prst="ellipse">
              <a:avLst/>
            </a:prstGeom>
            <a:solidFill>
              <a:srgbClr val="212529">
                <a:alpha val="39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88" name="Google Shape;888;p54"/>
            <p:cNvGrpSpPr/>
            <p:nvPr/>
          </p:nvGrpSpPr>
          <p:grpSpPr>
            <a:xfrm>
              <a:off x="8441179" y="4632092"/>
              <a:ext cx="402873" cy="227929"/>
              <a:chOff x="6174384" y="3385087"/>
              <a:chExt cx="1445543" cy="817828"/>
            </a:xfrm>
          </p:grpSpPr>
          <p:sp>
            <p:nvSpPr>
              <p:cNvPr id="889" name="Google Shape;889;p54"/>
              <p:cNvSpPr/>
              <p:nvPr/>
            </p:nvSpPr>
            <p:spPr>
              <a:xfrm>
                <a:off x="6174384" y="3478779"/>
                <a:ext cx="1445543" cy="724136"/>
              </a:xfrm>
              <a:custGeom>
                <a:avLst/>
                <a:gdLst/>
                <a:ahLst/>
                <a:cxnLst/>
                <a:rect l="l" t="t" r="r" b="b"/>
                <a:pathLst>
                  <a:path w="72052" h="36094" extrusionOk="0">
                    <a:moveTo>
                      <a:pt x="0" y="1"/>
                    </a:moveTo>
                    <a:lnTo>
                      <a:pt x="0" y="31423"/>
                    </a:lnTo>
                    <a:cubicBezTo>
                      <a:pt x="0" y="34025"/>
                      <a:pt x="16145" y="36093"/>
                      <a:pt x="36026" y="36093"/>
                    </a:cubicBezTo>
                    <a:cubicBezTo>
                      <a:pt x="55907" y="36093"/>
                      <a:pt x="72052" y="34025"/>
                      <a:pt x="72052" y="31423"/>
                    </a:cubicBezTo>
                    <a:lnTo>
                      <a:pt x="72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0" name="Google Shape;890;p54"/>
              <p:cNvSpPr/>
              <p:nvPr/>
            </p:nvSpPr>
            <p:spPr>
              <a:xfrm>
                <a:off x="6174384" y="3385087"/>
                <a:ext cx="1445543" cy="187404"/>
              </a:xfrm>
              <a:custGeom>
                <a:avLst/>
                <a:gdLst/>
                <a:ahLst/>
                <a:cxnLst/>
                <a:rect l="l" t="t" r="r" b="b"/>
                <a:pathLst>
                  <a:path w="72052" h="9341" extrusionOk="0">
                    <a:moveTo>
                      <a:pt x="36026" y="1"/>
                    </a:moveTo>
                    <a:cubicBezTo>
                      <a:pt x="16145" y="1"/>
                      <a:pt x="0" y="2069"/>
                      <a:pt x="0" y="4671"/>
                    </a:cubicBezTo>
                    <a:cubicBezTo>
                      <a:pt x="0" y="7239"/>
                      <a:pt x="16145" y="9341"/>
                      <a:pt x="36026" y="9341"/>
                    </a:cubicBezTo>
                    <a:cubicBezTo>
                      <a:pt x="55907" y="9341"/>
                      <a:pt x="72052" y="7239"/>
                      <a:pt x="72052" y="4671"/>
                    </a:cubicBezTo>
                    <a:cubicBezTo>
                      <a:pt x="72052" y="2069"/>
                      <a:pt x="55907" y="1"/>
                      <a:pt x="36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54"/>
              <p:cNvSpPr/>
              <p:nvPr/>
            </p:nvSpPr>
            <p:spPr>
              <a:xfrm>
                <a:off x="6606711" y="3441303"/>
                <a:ext cx="580910" cy="74974"/>
              </a:xfrm>
              <a:custGeom>
                <a:avLst/>
                <a:gdLst/>
                <a:ahLst/>
                <a:cxnLst/>
                <a:rect l="l" t="t" r="r" b="b"/>
                <a:pathLst>
                  <a:path w="28955" h="3737" extrusionOk="0">
                    <a:moveTo>
                      <a:pt x="14477" y="1"/>
                    </a:moveTo>
                    <a:cubicBezTo>
                      <a:pt x="6471" y="1"/>
                      <a:pt x="0" y="835"/>
                      <a:pt x="0" y="1869"/>
                    </a:cubicBezTo>
                    <a:cubicBezTo>
                      <a:pt x="0" y="2903"/>
                      <a:pt x="6471" y="3737"/>
                      <a:pt x="14477" y="3737"/>
                    </a:cubicBezTo>
                    <a:cubicBezTo>
                      <a:pt x="22483" y="3737"/>
                      <a:pt x="28954" y="2903"/>
                      <a:pt x="28954" y="1869"/>
                    </a:cubicBezTo>
                    <a:cubicBezTo>
                      <a:pt x="28954" y="835"/>
                      <a:pt x="22483" y="1"/>
                      <a:pt x="14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92" name="Google Shape;892;p54"/>
            <p:cNvGrpSpPr/>
            <p:nvPr/>
          </p:nvGrpSpPr>
          <p:grpSpPr>
            <a:xfrm>
              <a:off x="7946328" y="2524023"/>
              <a:ext cx="712760" cy="2108087"/>
              <a:chOff x="5519203" y="1070898"/>
              <a:chExt cx="712760" cy="2108087"/>
            </a:xfrm>
          </p:grpSpPr>
          <p:sp>
            <p:nvSpPr>
              <p:cNvPr id="893" name="Google Shape;893;p54"/>
              <p:cNvSpPr/>
              <p:nvPr/>
            </p:nvSpPr>
            <p:spPr>
              <a:xfrm>
                <a:off x="5519203" y="1234187"/>
                <a:ext cx="490568" cy="229936"/>
              </a:xfrm>
              <a:custGeom>
                <a:avLst/>
                <a:gdLst/>
                <a:ahLst/>
                <a:cxnLst/>
                <a:rect l="l" t="t" r="r" b="b"/>
                <a:pathLst>
                  <a:path w="24452" h="11461" extrusionOk="0">
                    <a:moveTo>
                      <a:pt x="21516" y="1"/>
                    </a:moveTo>
                    <a:cubicBezTo>
                      <a:pt x="20749" y="1135"/>
                      <a:pt x="19281" y="468"/>
                      <a:pt x="12576" y="1835"/>
                    </a:cubicBezTo>
                    <a:cubicBezTo>
                      <a:pt x="5905" y="3270"/>
                      <a:pt x="1" y="8874"/>
                      <a:pt x="1" y="8874"/>
                    </a:cubicBezTo>
                    <a:cubicBezTo>
                      <a:pt x="1049" y="8463"/>
                      <a:pt x="2373" y="8296"/>
                      <a:pt x="3842" y="8296"/>
                    </a:cubicBezTo>
                    <a:cubicBezTo>
                      <a:pt x="9526" y="8296"/>
                      <a:pt x="17383" y="10785"/>
                      <a:pt x="19848" y="11209"/>
                    </a:cubicBezTo>
                    <a:cubicBezTo>
                      <a:pt x="20893" y="11398"/>
                      <a:pt x="21753" y="11461"/>
                      <a:pt x="22435" y="11461"/>
                    </a:cubicBezTo>
                    <a:cubicBezTo>
                      <a:pt x="23799" y="11461"/>
                      <a:pt x="24452" y="11209"/>
                      <a:pt x="24452" y="11209"/>
                    </a:cubicBezTo>
                    <a:cubicBezTo>
                      <a:pt x="23684" y="5838"/>
                      <a:pt x="21516" y="1"/>
                      <a:pt x="215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4" name="Google Shape;894;p54"/>
              <p:cNvSpPr/>
              <p:nvPr/>
            </p:nvSpPr>
            <p:spPr>
              <a:xfrm>
                <a:off x="5861189" y="1076094"/>
                <a:ext cx="370775" cy="347623"/>
              </a:xfrm>
              <a:custGeom>
                <a:avLst/>
                <a:gdLst/>
                <a:ahLst/>
                <a:cxnLst/>
                <a:rect l="l" t="t" r="r" b="b"/>
                <a:pathLst>
                  <a:path w="18481" h="17327" extrusionOk="0">
                    <a:moveTo>
                      <a:pt x="12823" y="0"/>
                    </a:moveTo>
                    <a:cubicBezTo>
                      <a:pt x="11663" y="0"/>
                      <a:pt x="10358" y="75"/>
                      <a:pt x="8940" y="275"/>
                    </a:cubicBezTo>
                    <a:cubicBezTo>
                      <a:pt x="3269" y="1109"/>
                      <a:pt x="0" y="3611"/>
                      <a:pt x="0" y="3945"/>
                    </a:cubicBezTo>
                    <a:cubicBezTo>
                      <a:pt x="0" y="4278"/>
                      <a:pt x="3469" y="17187"/>
                      <a:pt x="3603" y="17321"/>
                    </a:cubicBezTo>
                    <a:cubicBezTo>
                      <a:pt x="3608" y="17325"/>
                      <a:pt x="3613" y="17326"/>
                      <a:pt x="3619" y="17326"/>
                    </a:cubicBezTo>
                    <a:cubicBezTo>
                      <a:pt x="3750" y="17326"/>
                      <a:pt x="4094" y="16358"/>
                      <a:pt x="7196" y="16358"/>
                    </a:cubicBezTo>
                    <a:cubicBezTo>
                      <a:pt x="7495" y="16358"/>
                      <a:pt x="7820" y="16367"/>
                      <a:pt x="8173" y="16387"/>
                    </a:cubicBezTo>
                    <a:cubicBezTo>
                      <a:pt x="10800" y="16550"/>
                      <a:pt x="12846" y="16603"/>
                      <a:pt x="14397" y="16603"/>
                    </a:cubicBezTo>
                    <a:cubicBezTo>
                      <a:pt x="17277" y="16603"/>
                      <a:pt x="18447" y="16420"/>
                      <a:pt x="18447" y="16420"/>
                    </a:cubicBezTo>
                    <a:lnTo>
                      <a:pt x="18447" y="676"/>
                    </a:lnTo>
                    <a:lnTo>
                      <a:pt x="18480" y="676"/>
                    </a:lnTo>
                    <a:cubicBezTo>
                      <a:pt x="18480" y="676"/>
                      <a:pt x="16304" y="0"/>
                      <a:pt x="12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5" name="Google Shape;895;p54"/>
              <p:cNvSpPr/>
              <p:nvPr/>
            </p:nvSpPr>
            <p:spPr>
              <a:xfrm>
                <a:off x="6231944" y="1070898"/>
                <a:ext cx="20" cy="2108087"/>
              </a:xfrm>
              <a:custGeom>
                <a:avLst/>
                <a:gdLst/>
                <a:ahLst/>
                <a:cxnLst/>
                <a:rect l="l" t="t" r="r" b="b"/>
                <a:pathLst>
                  <a:path w="1" h="105076" fill="none" extrusionOk="0">
                    <a:moveTo>
                      <a:pt x="0" y="1"/>
                    </a:moveTo>
                    <a:lnTo>
                      <a:pt x="0" y="105076"/>
                    </a:lnTo>
                  </a:path>
                </a:pathLst>
              </a:custGeom>
              <a:noFill/>
              <a:ln w="14175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96" name="Google Shape;896;p54"/>
          <p:cNvSpPr txBox="1"/>
          <p:nvPr/>
        </p:nvSpPr>
        <p:spPr>
          <a:xfrm>
            <a:off x="4495800" y="979625"/>
            <a:ext cx="3544200" cy="3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According to Taylor (2020), the Star Schema can be used for Sales, Financial, Healthcare databases.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The revenue use case has 5 tables. One is a fact tables &amp; the other tables are dimensions tables that describe the fact table.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Revenue table is the Fact Table.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Dealer, Date , Branch and Product tables are the Dimension tables.</a:t>
            </a: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 </a:t>
            </a:r>
            <a:endParaRPr sz="1300"/>
          </a:p>
        </p:txBody>
      </p:sp>
      <p:sp>
        <p:nvSpPr>
          <p:cNvPr id="897" name="Google Shape;897;p54"/>
          <p:cNvSpPr txBox="1">
            <a:spLocks noGrp="1"/>
          </p:cNvSpPr>
          <p:nvPr>
            <p:ph type="title"/>
          </p:nvPr>
        </p:nvSpPr>
        <p:spPr>
          <a:xfrm>
            <a:off x="1391950" y="66375"/>
            <a:ext cx="65316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Star Schema Use Case</a:t>
            </a:r>
            <a:endParaRPr sz="3400"/>
          </a:p>
        </p:txBody>
      </p:sp>
      <p:pic>
        <p:nvPicPr>
          <p:cNvPr id="898" name="Google Shape;898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710850"/>
            <a:ext cx="4419600" cy="30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4"/>
          <p:cNvSpPr txBox="1"/>
          <p:nvPr/>
        </p:nvSpPr>
        <p:spPr>
          <a:xfrm>
            <a:off x="108250" y="3858100"/>
            <a:ext cx="7591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Using this datasets we can determine the highest revenue generated by which branch by which dealer in which product and in which time 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5"/>
          <p:cNvSpPr txBox="1">
            <a:spLocks noGrp="1"/>
          </p:cNvSpPr>
          <p:nvPr>
            <p:ph type="title" idx="2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905" name="Google Shape;905;p55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DESIGNING THE MODEL</a:t>
            </a:r>
            <a:endParaRPr lang="en-GB"/>
          </a:p>
        </p:txBody>
      </p:sp>
      <p:grpSp>
        <p:nvGrpSpPr>
          <p:cNvPr id="906" name="Google Shape;906;p55"/>
          <p:cNvGrpSpPr/>
          <p:nvPr/>
        </p:nvGrpSpPr>
        <p:grpSpPr>
          <a:xfrm>
            <a:off x="687850" y="341275"/>
            <a:ext cx="961550" cy="803100"/>
            <a:chOff x="1428800" y="3101325"/>
            <a:chExt cx="961550" cy="803100"/>
          </a:xfrm>
        </p:grpSpPr>
        <p:sp>
          <p:nvSpPr>
            <p:cNvPr id="907" name="Google Shape;907;p55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55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0" name="Google Shape;910;p55"/>
          <p:cNvSpPr/>
          <p:nvPr/>
        </p:nvSpPr>
        <p:spPr>
          <a:xfrm>
            <a:off x="177600" y="4568875"/>
            <a:ext cx="1462500" cy="1863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11" name="Google Shape;911;p55"/>
          <p:cNvGrpSpPr/>
          <p:nvPr/>
        </p:nvGrpSpPr>
        <p:grpSpPr>
          <a:xfrm>
            <a:off x="335537" y="4048789"/>
            <a:ext cx="1096269" cy="606406"/>
            <a:chOff x="239224" y="3962464"/>
            <a:chExt cx="1096269" cy="606406"/>
          </a:xfrm>
        </p:grpSpPr>
        <p:grpSp>
          <p:nvGrpSpPr>
            <p:cNvPr id="912" name="Google Shape;912;p55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913" name="Google Shape;913;p55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4" name="Google Shape;914;p55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55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55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55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55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55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55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55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2" name="Google Shape;922;p55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4" name="Google Shape;924;p55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5" name="Google Shape;925;p55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7" name="Google Shape;927;p55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8" name="Google Shape;928;p55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9" name="Google Shape;929;p55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2" name="Google Shape;932;p55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33" name="Google Shape;933;p55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934" name="Google Shape;934;p55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5" name="Google Shape;935;p55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970" name="Google Shape;970;p55"/>
          <p:cNvGrpSpPr/>
          <p:nvPr/>
        </p:nvGrpSpPr>
        <p:grpSpPr>
          <a:xfrm flipH="1">
            <a:off x="4701156" y="1680365"/>
            <a:ext cx="4442856" cy="2883550"/>
            <a:chOff x="4183346" y="1828287"/>
            <a:chExt cx="4700937" cy="2912382"/>
          </a:xfrm>
        </p:grpSpPr>
        <p:sp>
          <p:nvSpPr>
            <p:cNvPr id="971" name="Google Shape;971;p55"/>
            <p:cNvSpPr/>
            <p:nvPr/>
          </p:nvSpPr>
          <p:spPr>
            <a:xfrm>
              <a:off x="7447285" y="2308886"/>
              <a:ext cx="825558" cy="450283"/>
            </a:xfrm>
            <a:custGeom>
              <a:avLst/>
              <a:gdLst/>
              <a:ahLst/>
              <a:cxnLst/>
              <a:rect l="l" t="t" r="r" b="b"/>
              <a:pathLst>
                <a:path w="41637" h="22710" extrusionOk="0">
                  <a:moveTo>
                    <a:pt x="33916" y="0"/>
                  </a:moveTo>
                  <a:cubicBezTo>
                    <a:pt x="29053" y="30"/>
                    <a:pt x="9447" y="10487"/>
                    <a:pt x="8201" y="11398"/>
                  </a:cubicBezTo>
                  <a:cubicBezTo>
                    <a:pt x="1" y="16060"/>
                    <a:pt x="3921" y="22710"/>
                    <a:pt x="8901" y="22710"/>
                  </a:cubicBezTo>
                  <a:cubicBezTo>
                    <a:pt x="9182" y="22710"/>
                    <a:pt x="9466" y="22689"/>
                    <a:pt x="9751" y="22645"/>
                  </a:cubicBezTo>
                  <a:cubicBezTo>
                    <a:pt x="13399" y="22493"/>
                    <a:pt x="32670" y="16140"/>
                    <a:pt x="37594" y="9909"/>
                  </a:cubicBezTo>
                  <a:cubicBezTo>
                    <a:pt x="41637" y="4803"/>
                    <a:pt x="37989" y="61"/>
                    <a:pt x="33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72" name="Google Shape;972;p55"/>
            <p:cNvGrpSpPr/>
            <p:nvPr/>
          </p:nvGrpSpPr>
          <p:grpSpPr>
            <a:xfrm>
              <a:off x="4183346" y="1887361"/>
              <a:ext cx="4072550" cy="2174069"/>
              <a:chOff x="212370" y="1668445"/>
              <a:chExt cx="4288249" cy="2289217"/>
            </a:xfrm>
          </p:grpSpPr>
          <p:sp>
            <p:nvSpPr>
              <p:cNvPr id="973" name="Google Shape;973;p55"/>
              <p:cNvSpPr/>
              <p:nvPr/>
            </p:nvSpPr>
            <p:spPr>
              <a:xfrm>
                <a:off x="920339" y="1997402"/>
                <a:ext cx="3091965" cy="1890809"/>
              </a:xfrm>
              <a:custGeom>
                <a:avLst/>
                <a:gdLst/>
                <a:ahLst/>
                <a:cxnLst/>
                <a:rect l="l" t="t" r="r" b="b"/>
                <a:pathLst>
                  <a:path w="174564" h="106750" extrusionOk="0">
                    <a:moveTo>
                      <a:pt x="3739" y="0"/>
                    </a:moveTo>
                    <a:cubicBezTo>
                      <a:pt x="1672" y="0"/>
                      <a:pt x="1" y="1703"/>
                      <a:pt x="1" y="3770"/>
                    </a:cubicBezTo>
                    <a:lnTo>
                      <a:pt x="1" y="102981"/>
                    </a:lnTo>
                    <a:cubicBezTo>
                      <a:pt x="1" y="105078"/>
                      <a:pt x="1672" y="106750"/>
                      <a:pt x="3739" y="106750"/>
                    </a:cubicBezTo>
                    <a:lnTo>
                      <a:pt x="170825" y="106750"/>
                    </a:lnTo>
                    <a:cubicBezTo>
                      <a:pt x="172861" y="106750"/>
                      <a:pt x="174563" y="105078"/>
                      <a:pt x="174563" y="102981"/>
                    </a:cubicBezTo>
                    <a:lnTo>
                      <a:pt x="174563" y="3770"/>
                    </a:lnTo>
                    <a:cubicBezTo>
                      <a:pt x="174563" y="1703"/>
                      <a:pt x="172891" y="0"/>
                      <a:pt x="1708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1065174" y="2144380"/>
                <a:ext cx="28012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158149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158149" y="90154"/>
                    </a:lnTo>
                    <a:lnTo>
                      <a:pt x="1581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377741" y="2055552"/>
                <a:ext cx="144304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8147" h="1520" extrusionOk="0">
                    <a:moveTo>
                      <a:pt x="7326" y="395"/>
                    </a:moveTo>
                    <a:cubicBezTo>
                      <a:pt x="7539" y="395"/>
                      <a:pt x="7721" y="547"/>
                      <a:pt x="7721" y="760"/>
                    </a:cubicBezTo>
                    <a:cubicBezTo>
                      <a:pt x="7721" y="942"/>
                      <a:pt x="7569" y="1155"/>
                      <a:pt x="7326" y="1155"/>
                    </a:cubicBezTo>
                    <a:lnTo>
                      <a:pt x="730" y="1155"/>
                    </a:lnTo>
                    <a:cubicBezTo>
                      <a:pt x="548" y="1155"/>
                      <a:pt x="335" y="1003"/>
                      <a:pt x="335" y="760"/>
                    </a:cubicBezTo>
                    <a:cubicBezTo>
                      <a:pt x="335" y="578"/>
                      <a:pt x="487" y="395"/>
                      <a:pt x="730" y="395"/>
                    </a:cubicBezTo>
                    <a:close/>
                    <a:moveTo>
                      <a:pt x="76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lnTo>
                      <a:pt x="7387" y="1520"/>
                    </a:lnTo>
                    <a:cubicBezTo>
                      <a:pt x="7782" y="1520"/>
                      <a:pt x="8147" y="1186"/>
                      <a:pt x="8147" y="760"/>
                    </a:cubicBezTo>
                    <a:cubicBezTo>
                      <a:pt x="8147" y="335"/>
                      <a:pt x="7782" y="0"/>
                      <a:pt x="7387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2527412" y="2055552"/>
                <a:ext cx="28021" cy="26923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20" extrusionOk="0">
                    <a:moveTo>
                      <a:pt x="791" y="395"/>
                    </a:moveTo>
                    <a:cubicBezTo>
                      <a:pt x="1004" y="395"/>
                      <a:pt x="1217" y="547"/>
                      <a:pt x="1217" y="760"/>
                    </a:cubicBezTo>
                    <a:cubicBezTo>
                      <a:pt x="1217" y="942"/>
                      <a:pt x="1004" y="1155"/>
                      <a:pt x="791" y="1155"/>
                    </a:cubicBezTo>
                    <a:cubicBezTo>
                      <a:pt x="548" y="1155"/>
                      <a:pt x="366" y="1003"/>
                      <a:pt x="366" y="760"/>
                    </a:cubicBezTo>
                    <a:cubicBezTo>
                      <a:pt x="366" y="578"/>
                      <a:pt x="548" y="395"/>
                      <a:pt x="791" y="395"/>
                    </a:cubicBezTo>
                    <a:close/>
                    <a:moveTo>
                      <a:pt x="791" y="0"/>
                    </a:moveTo>
                    <a:cubicBezTo>
                      <a:pt x="335" y="0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91" y="1520"/>
                    </a:cubicBezTo>
                    <a:cubicBezTo>
                      <a:pt x="1217" y="1520"/>
                      <a:pt x="1581" y="1186"/>
                      <a:pt x="1581" y="76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1300980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117876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142319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1545413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1667611" y="2144380"/>
                <a:ext cx="7032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191204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1790377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03479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15700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279755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66" y="9015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2523657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8" name="Google Shape;988;p55"/>
              <p:cNvSpPr/>
              <p:nvPr/>
            </p:nvSpPr>
            <p:spPr>
              <a:xfrm>
                <a:off x="2401440" y="2144380"/>
                <a:ext cx="6465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9" name="Google Shape;989;p55"/>
              <p:cNvSpPr/>
              <p:nvPr/>
            </p:nvSpPr>
            <p:spPr>
              <a:xfrm>
                <a:off x="2646404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2768620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289028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3135252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301303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3257468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3379684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3502432" y="2144380"/>
                <a:ext cx="6483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6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65" y="9015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7" name="Google Shape;997;p55"/>
              <p:cNvSpPr/>
              <p:nvPr/>
            </p:nvSpPr>
            <p:spPr>
              <a:xfrm>
                <a:off x="3624648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0" y="0"/>
                    </a:moveTo>
                    <a:lnTo>
                      <a:pt x="0" y="90154"/>
                    </a:lnTo>
                    <a:lnTo>
                      <a:pt x="395" y="9015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8" name="Google Shape;998;p55"/>
              <p:cNvSpPr/>
              <p:nvPr/>
            </p:nvSpPr>
            <p:spPr>
              <a:xfrm>
                <a:off x="3746315" y="2144380"/>
                <a:ext cx="7014" cy="15968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154" extrusionOk="0">
                    <a:moveTo>
                      <a:pt x="1" y="0"/>
                    </a:moveTo>
                    <a:lnTo>
                      <a:pt x="1" y="90154"/>
                    </a:lnTo>
                    <a:lnTo>
                      <a:pt x="396" y="9015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DAE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" name="Google Shape;999;p55"/>
              <p:cNvSpPr/>
              <p:nvPr/>
            </p:nvSpPr>
            <p:spPr>
              <a:xfrm>
                <a:off x="2034792" y="2451798"/>
                <a:ext cx="6483" cy="29611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6718" extrusionOk="0">
                    <a:moveTo>
                      <a:pt x="1" y="0"/>
                    </a:moveTo>
                    <a:lnTo>
                      <a:pt x="1" y="16718"/>
                    </a:lnTo>
                    <a:lnTo>
                      <a:pt x="366" y="16718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" name="Google Shape;1000;p55"/>
              <p:cNvSpPr/>
              <p:nvPr/>
            </p:nvSpPr>
            <p:spPr>
              <a:xfrm>
                <a:off x="1984187" y="2501252"/>
                <a:ext cx="107692" cy="198699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8" extrusionOk="0">
                    <a:moveTo>
                      <a:pt x="3043" y="1"/>
                    </a:moveTo>
                    <a:cubicBezTo>
                      <a:pt x="1735" y="1"/>
                      <a:pt x="428" y="107"/>
                      <a:pt x="335" y="309"/>
                    </a:cubicBezTo>
                    <a:cubicBezTo>
                      <a:pt x="153" y="673"/>
                      <a:pt x="1" y="10430"/>
                      <a:pt x="335" y="10886"/>
                    </a:cubicBezTo>
                    <a:cubicBezTo>
                      <a:pt x="484" y="11110"/>
                      <a:pt x="1705" y="11217"/>
                      <a:pt x="2952" y="11217"/>
                    </a:cubicBezTo>
                    <a:cubicBezTo>
                      <a:pt x="4242" y="11217"/>
                      <a:pt x="5560" y="11103"/>
                      <a:pt x="5745" y="10886"/>
                    </a:cubicBezTo>
                    <a:cubicBezTo>
                      <a:pt x="6080" y="10491"/>
                      <a:pt x="6080" y="704"/>
                      <a:pt x="5745" y="309"/>
                    </a:cubicBezTo>
                    <a:cubicBezTo>
                      <a:pt x="5566" y="100"/>
                      <a:pt x="4304" y="1"/>
                      <a:pt x="30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" name="Google Shape;1001;p55"/>
              <p:cNvSpPr/>
              <p:nvPr/>
            </p:nvSpPr>
            <p:spPr>
              <a:xfrm>
                <a:off x="2523657" y="2295663"/>
                <a:ext cx="7014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5" extrusionOk="0">
                    <a:moveTo>
                      <a:pt x="0" y="1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" name="Google Shape;1002;p55"/>
              <p:cNvSpPr/>
              <p:nvPr/>
            </p:nvSpPr>
            <p:spPr>
              <a:xfrm>
                <a:off x="2473583" y="2483681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115" y="1"/>
                    </a:moveTo>
                    <a:cubicBezTo>
                      <a:pt x="1786" y="1"/>
                      <a:pt x="429" y="108"/>
                      <a:pt x="335" y="298"/>
                    </a:cubicBezTo>
                    <a:cubicBezTo>
                      <a:pt x="152" y="693"/>
                      <a:pt x="0" y="10450"/>
                      <a:pt x="335" y="10906"/>
                    </a:cubicBezTo>
                    <a:cubicBezTo>
                      <a:pt x="484" y="11130"/>
                      <a:pt x="1705" y="11236"/>
                      <a:pt x="2948" y="11236"/>
                    </a:cubicBezTo>
                    <a:cubicBezTo>
                      <a:pt x="4234" y="11236"/>
                      <a:pt x="5545" y="11122"/>
                      <a:pt x="5715" y="10906"/>
                    </a:cubicBezTo>
                    <a:cubicBezTo>
                      <a:pt x="6079" y="10480"/>
                      <a:pt x="6079" y="723"/>
                      <a:pt x="5715" y="298"/>
                    </a:cubicBezTo>
                    <a:cubicBezTo>
                      <a:pt x="5554" y="93"/>
                      <a:pt x="4346" y="1"/>
                      <a:pt x="3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" name="Google Shape;1003;p55"/>
              <p:cNvSpPr/>
              <p:nvPr/>
            </p:nvSpPr>
            <p:spPr>
              <a:xfrm>
                <a:off x="1668692" y="2264435"/>
                <a:ext cx="6483" cy="5357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245" extrusionOk="0">
                    <a:moveTo>
                      <a:pt x="1" y="1"/>
                    </a:moveTo>
                    <a:lnTo>
                      <a:pt x="1" y="30244"/>
                    </a:lnTo>
                    <a:lnTo>
                      <a:pt x="365" y="30244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1618087" y="2452808"/>
                <a:ext cx="107692" cy="1986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17" extrusionOk="0">
                    <a:moveTo>
                      <a:pt x="3039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2" y="673"/>
                      <a:pt x="0" y="10430"/>
                      <a:pt x="335" y="10886"/>
                    </a:cubicBezTo>
                    <a:cubicBezTo>
                      <a:pt x="484" y="11110"/>
                      <a:pt x="1705" y="11216"/>
                      <a:pt x="2948" y="11216"/>
                    </a:cubicBezTo>
                    <a:cubicBezTo>
                      <a:pt x="4235" y="11216"/>
                      <a:pt x="5545" y="11102"/>
                      <a:pt x="5715" y="10886"/>
                    </a:cubicBezTo>
                    <a:cubicBezTo>
                      <a:pt x="6080" y="10491"/>
                      <a:pt x="6080" y="703"/>
                      <a:pt x="5715" y="308"/>
                    </a:cubicBezTo>
                    <a:cubicBezTo>
                      <a:pt x="5551" y="99"/>
                      <a:pt x="4296" y="0"/>
                      <a:pt x="30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2768620" y="2133080"/>
                <a:ext cx="7014" cy="53569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244" extrusionOk="0">
                    <a:moveTo>
                      <a:pt x="0" y="0"/>
                    </a:moveTo>
                    <a:lnTo>
                      <a:pt x="0" y="30244"/>
                    </a:lnTo>
                    <a:lnTo>
                      <a:pt x="395" y="30244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" name="Google Shape;1006;p55"/>
              <p:cNvSpPr/>
              <p:nvPr/>
            </p:nvSpPr>
            <p:spPr>
              <a:xfrm>
                <a:off x="2717467" y="2321434"/>
                <a:ext cx="107692" cy="19903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37" extrusionOk="0">
                    <a:moveTo>
                      <a:pt x="3069" y="1"/>
                    </a:moveTo>
                    <a:cubicBezTo>
                      <a:pt x="1765" y="1"/>
                      <a:pt x="458" y="107"/>
                      <a:pt x="365" y="309"/>
                    </a:cubicBezTo>
                    <a:cubicBezTo>
                      <a:pt x="152" y="673"/>
                      <a:pt x="1" y="10461"/>
                      <a:pt x="365" y="10917"/>
                    </a:cubicBezTo>
                    <a:cubicBezTo>
                      <a:pt x="512" y="11136"/>
                      <a:pt x="1690" y="11236"/>
                      <a:pt x="2909" y="11236"/>
                    </a:cubicBezTo>
                    <a:cubicBezTo>
                      <a:pt x="4217" y="11236"/>
                      <a:pt x="5572" y="11121"/>
                      <a:pt x="5745" y="10917"/>
                    </a:cubicBezTo>
                    <a:cubicBezTo>
                      <a:pt x="6080" y="10491"/>
                      <a:pt x="6080" y="734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7" name="Google Shape;1007;p55"/>
              <p:cNvSpPr/>
              <p:nvPr/>
            </p:nvSpPr>
            <p:spPr>
              <a:xfrm>
                <a:off x="3379684" y="1820277"/>
                <a:ext cx="7014" cy="342967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63" extrusionOk="0">
                    <a:moveTo>
                      <a:pt x="0" y="0"/>
                    </a:moveTo>
                    <a:lnTo>
                      <a:pt x="0" y="19362"/>
                    </a:lnTo>
                    <a:lnTo>
                      <a:pt x="395" y="19362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8" name="Google Shape;1008;p55"/>
              <p:cNvSpPr/>
              <p:nvPr/>
            </p:nvSpPr>
            <p:spPr>
              <a:xfrm>
                <a:off x="3328530" y="1917660"/>
                <a:ext cx="107692" cy="15238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03" extrusionOk="0">
                    <a:moveTo>
                      <a:pt x="3069" y="0"/>
                    </a:moveTo>
                    <a:cubicBezTo>
                      <a:pt x="1765" y="0"/>
                      <a:pt x="458" y="107"/>
                      <a:pt x="365" y="308"/>
                    </a:cubicBezTo>
                    <a:cubicBezTo>
                      <a:pt x="153" y="673"/>
                      <a:pt x="1" y="7816"/>
                      <a:pt x="365" y="8272"/>
                    </a:cubicBezTo>
                    <a:cubicBezTo>
                      <a:pt x="515" y="8496"/>
                      <a:pt x="1736" y="8602"/>
                      <a:pt x="2979" y="8602"/>
                    </a:cubicBezTo>
                    <a:cubicBezTo>
                      <a:pt x="4265" y="8602"/>
                      <a:pt x="5575" y="8488"/>
                      <a:pt x="5745" y="8272"/>
                    </a:cubicBezTo>
                    <a:cubicBezTo>
                      <a:pt x="6080" y="7876"/>
                      <a:pt x="6080" y="733"/>
                      <a:pt x="5745" y="308"/>
                    </a:cubicBezTo>
                    <a:cubicBezTo>
                      <a:pt x="5581" y="99"/>
                      <a:pt x="4327" y="0"/>
                      <a:pt x="30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9" name="Google Shape;1009;p55"/>
              <p:cNvSpPr/>
              <p:nvPr/>
            </p:nvSpPr>
            <p:spPr>
              <a:xfrm>
                <a:off x="3257468" y="1894563"/>
                <a:ext cx="6483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65" y="19393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0" name="Google Shape;1010;p55"/>
              <p:cNvSpPr/>
              <p:nvPr/>
            </p:nvSpPr>
            <p:spPr>
              <a:xfrm>
                <a:off x="3206863" y="1992354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1" y="0"/>
                    </a:moveTo>
                    <a:cubicBezTo>
                      <a:pt x="1761" y="0"/>
                      <a:pt x="443" y="99"/>
                      <a:pt x="335" y="285"/>
                    </a:cubicBezTo>
                    <a:cubicBezTo>
                      <a:pt x="152" y="681"/>
                      <a:pt x="0" y="7824"/>
                      <a:pt x="335" y="8280"/>
                    </a:cubicBezTo>
                    <a:cubicBezTo>
                      <a:pt x="484" y="8504"/>
                      <a:pt x="1712" y="8610"/>
                      <a:pt x="2963" y="8610"/>
                    </a:cubicBezTo>
                    <a:cubicBezTo>
                      <a:pt x="4257" y="8610"/>
                      <a:pt x="5575" y="8496"/>
                      <a:pt x="5745" y="8280"/>
                    </a:cubicBezTo>
                    <a:cubicBezTo>
                      <a:pt x="6079" y="7854"/>
                      <a:pt x="6079" y="711"/>
                      <a:pt x="5745" y="285"/>
                    </a:cubicBezTo>
                    <a:cubicBezTo>
                      <a:pt x="5581" y="92"/>
                      <a:pt x="4330" y="0"/>
                      <a:pt x="30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" name="Google Shape;1011;p55"/>
              <p:cNvSpPr/>
              <p:nvPr/>
            </p:nvSpPr>
            <p:spPr>
              <a:xfrm>
                <a:off x="3624648" y="1668445"/>
                <a:ext cx="7014" cy="34351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394" extrusionOk="0">
                    <a:moveTo>
                      <a:pt x="0" y="1"/>
                    </a:moveTo>
                    <a:lnTo>
                      <a:pt x="0" y="19393"/>
                    </a:lnTo>
                    <a:lnTo>
                      <a:pt x="395" y="19393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" name="Google Shape;1012;p55"/>
              <p:cNvSpPr/>
              <p:nvPr/>
            </p:nvSpPr>
            <p:spPr>
              <a:xfrm>
                <a:off x="3573494" y="1766236"/>
                <a:ext cx="107692" cy="15252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8611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7823"/>
                      <a:pt x="335" y="8279"/>
                    </a:cubicBezTo>
                    <a:cubicBezTo>
                      <a:pt x="499" y="8503"/>
                      <a:pt x="1728" y="8610"/>
                      <a:pt x="2975" y="8610"/>
                    </a:cubicBezTo>
                    <a:cubicBezTo>
                      <a:pt x="4265" y="8610"/>
                      <a:pt x="5575" y="8496"/>
                      <a:pt x="5745" y="8279"/>
                    </a:cubicBezTo>
                    <a:cubicBezTo>
                      <a:pt x="6080" y="7854"/>
                      <a:pt x="6080" y="711"/>
                      <a:pt x="5745" y="285"/>
                    </a:cubicBezTo>
                    <a:cubicBezTo>
                      <a:pt x="5582" y="92"/>
                      <a:pt x="4330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3" name="Google Shape;1013;p55"/>
              <p:cNvSpPr/>
              <p:nvPr/>
            </p:nvSpPr>
            <p:spPr>
              <a:xfrm>
                <a:off x="1545413" y="2201450"/>
                <a:ext cx="6465" cy="398956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2524" extrusionOk="0">
                    <a:moveTo>
                      <a:pt x="0" y="0"/>
                    </a:moveTo>
                    <a:lnTo>
                      <a:pt x="0" y="22524"/>
                    </a:lnTo>
                    <a:lnTo>
                      <a:pt x="365" y="2252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4" name="Google Shape;1014;p55"/>
              <p:cNvSpPr/>
              <p:nvPr/>
            </p:nvSpPr>
            <p:spPr>
              <a:xfrm>
                <a:off x="1494791" y="2339076"/>
                <a:ext cx="107692" cy="198805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1224" extrusionOk="0">
                    <a:moveTo>
                      <a:pt x="3072" y="0"/>
                    </a:moveTo>
                    <a:cubicBezTo>
                      <a:pt x="1762" y="0"/>
                      <a:pt x="444" y="99"/>
                      <a:pt x="335" y="285"/>
                    </a:cubicBezTo>
                    <a:cubicBezTo>
                      <a:pt x="153" y="680"/>
                      <a:pt x="1" y="10437"/>
                      <a:pt x="335" y="10893"/>
                    </a:cubicBezTo>
                    <a:cubicBezTo>
                      <a:pt x="485" y="11117"/>
                      <a:pt x="1713" y="11224"/>
                      <a:pt x="2963" y="11224"/>
                    </a:cubicBezTo>
                    <a:cubicBezTo>
                      <a:pt x="4258" y="11224"/>
                      <a:pt x="5576" y="11110"/>
                      <a:pt x="5746" y="10893"/>
                    </a:cubicBezTo>
                    <a:cubicBezTo>
                      <a:pt x="6080" y="10468"/>
                      <a:pt x="6080" y="711"/>
                      <a:pt x="5746" y="285"/>
                    </a:cubicBezTo>
                    <a:cubicBezTo>
                      <a:pt x="5582" y="92"/>
                      <a:pt x="4331" y="0"/>
                      <a:pt x="30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55"/>
              <p:cNvSpPr/>
              <p:nvPr/>
            </p:nvSpPr>
            <p:spPr>
              <a:xfrm>
                <a:off x="1790377" y="2378043"/>
                <a:ext cx="6465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5746" extrusionOk="0">
                    <a:moveTo>
                      <a:pt x="0" y="0"/>
                    </a:moveTo>
                    <a:lnTo>
                      <a:pt x="0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6" name="Google Shape;1016;p55"/>
              <p:cNvSpPr/>
              <p:nvPr/>
            </p:nvSpPr>
            <p:spPr>
              <a:xfrm>
                <a:off x="1739223" y="2419083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30" y="108"/>
                      <a:pt x="335" y="297"/>
                    </a:cubicBezTo>
                    <a:cubicBezTo>
                      <a:pt x="152" y="723"/>
                      <a:pt x="1" y="4401"/>
                      <a:pt x="335" y="4857"/>
                    </a:cubicBezTo>
                    <a:cubicBezTo>
                      <a:pt x="484" y="5081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7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3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7" name="Google Shape;1017;p55"/>
              <p:cNvSpPr/>
              <p:nvPr/>
            </p:nvSpPr>
            <p:spPr>
              <a:xfrm>
                <a:off x="2157008" y="2378043"/>
                <a:ext cx="6483" cy="2789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46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65" y="15745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8" name="Google Shape;1018;p55"/>
              <p:cNvSpPr/>
              <p:nvPr/>
            </p:nvSpPr>
            <p:spPr>
              <a:xfrm>
                <a:off x="2105854" y="2419083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142" y="0"/>
                    </a:moveTo>
                    <a:cubicBezTo>
                      <a:pt x="1810" y="0"/>
                      <a:pt x="446" y="108"/>
                      <a:pt x="335" y="297"/>
                    </a:cubicBezTo>
                    <a:cubicBezTo>
                      <a:pt x="153" y="723"/>
                      <a:pt x="1" y="4401"/>
                      <a:pt x="335" y="4857"/>
                    </a:cubicBezTo>
                    <a:cubicBezTo>
                      <a:pt x="485" y="5081"/>
                      <a:pt x="1713" y="5187"/>
                      <a:pt x="2963" y="5187"/>
                    </a:cubicBezTo>
                    <a:cubicBezTo>
                      <a:pt x="4258" y="5187"/>
                      <a:pt x="5576" y="5073"/>
                      <a:pt x="5746" y="4857"/>
                    </a:cubicBezTo>
                    <a:cubicBezTo>
                      <a:pt x="6080" y="4431"/>
                      <a:pt x="6080" y="753"/>
                      <a:pt x="5746" y="297"/>
                    </a:cubicBezTo>
                    <a:cubicBezTo>
                      <a:pt x="5585" y="93"/>
                      <a:pt x="4377" y="0"/>
                      <a:pt x="3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9" name="Google Shape;1019;p55"/>
              <p:cNvSpPr/>
              <p:nvPr/>
            </p:nvSpPr>
            <p:spPr>
              <a:xfrm>
                <a:off x="1423197" y="2252586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95" y="15776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0" name="Google Shape;1020;p55"/>
              <p:cNvSpPr/>
              <p:nvPr/>
            </p:nvSpPr>
            <p:spPr>
              <a:xfrm>
                <a:off x="1372592" y="2293980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038" y="1"/>
                    </a:moveTo>
                    <a:cubicBezTo>
                      <a:pt x="1734" y="1"/>
                      <a:pt x="427" y="107"/>
                      <a:pt x="334" y="308"/>
                    </a:cubicBezTo>
                    <a:cubicBezTo>
                      <a:pt x="152" y="704"/>
                      <a:pt x="0" y="4412"/>
                      <a:pt x="334" y="4868"/>
                    </a:cubicBezTo>
                    <a:cubicBezTo>
                      <a:pt x="481" y="5088"/>
                      <a:pt x="1659" y="5187"/>
                      <a:pt x="2878" y="5187"/>
                    </a:cubicBezTo>
                    <a:cubicBezTo>
                      <a:pt x="4187" y="5187"/>
                      <a:pt x="5541" y="5072"/>
                      <a:pt x="5714" y="4868"/>
                    </a:cubicBezTo>
                    <a:cubicBezTo>
                      <a:pt x="6079" y="4442"/>
                      <a:pt x="6079" y="734"/>
                      <a:pt x="5714" y="308"/>
                    </a:cubicBezTo>
                    <a:cubicBezTo>
                      <a:pt x="5550" y="100"/>
                      <a:pt x="4296" y="1"/>
                      <a:pt x="3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55"/>
              <p:cNvSpPr/>
              <p:nvPr/>
            </p:nvSpPr>
            <p:spPr>
              <a:xfrm>
                <a:off x="2646404" y="2392568"/>
                <a:ext cx="6483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5777" extrusionOk="0">
                    <a:moveTo>
                      <a:pt x="0" y="1"/>
                    </a:moveTo>
                    <a:lnTo>
                      <a:pt x="0" y="15776"/>
                    </a:lnTo>
                    <a:lnTo>
                      <a:pt x="365" y="1577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2" name="Google Shape;1022;p55"/>
              <p:cNvSpPr/>
              <p:nvPr/>
            </p:nvSpPr>
            <p:spPr>
              <a:xfrm>
                <a:off x="2595800" y="2433094"/>
                <a:ext cx="107143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187" extrusionOk="0">
                    <a:moveTo>
                      <a:pt x="2941" y="0"/>
                    </a:moveTo>
                    <a:cubicBezTo>
                      <a:pt x="1657" y="0"/>
                      <a:pt x="395" y="99"/>
                      <a:pt x="304" y="296"/>
                    </a:cubicBezTo>
                    <a:cubicBezTo>
                      <a:pt x="122" y="722"/>
                      <a:pt x="0" y="4400"/>
                      <a:pt x="304" y="4856"/>
                    </a:cubicBezTo>
                    <a:cubicBezTo>
                      <a:pt x="453" y="5080"/>
                      <a:pt x="1674" y="5186"/>
                      <a:pt x="2921" y="5186"/>
                    </a:cubicBezTo>
                    <a:cubicBezTo>
                      <a:pt x="4211" y="5186"/>
                      <a:pt x="5529" y="5072"/>
                      <a:pt x="5714" y="4856"/>
                    </a:cubicBezTo>
                    <a:cubicBezTo>
                      <a:pt x="6049" y="4491"/>
                      <a:pt x="6049" y="752"/>
                      <a:pt x="5714" y="296"/>
                    </a:cubicBezTo>
                    <a:cubicBezTo>
                      <a:pt x="5532" y="99"/>
                      <a:pt x="4225" y="0"/>
                      <a:pt x="29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3" name="Google Shape;1023;p55"/>
              <p:cNvSpPr/>
              <p:nvPr/>
            </p:nvSpPr>
            <p:spPr>
              <a:xfrm>
                <a:off x="3135252" y="1906962"/>
                <a:ext cx="7014" cy="27888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45" extrusionOk="0">
                    <a:moveTo>
                      <a:pt x="1" y="0"/>
                    </a:moveTo>
                    <a:lnTo>
                      <a:pt x="1" y="15745"/>
                    </a:lnTo>
                    <a:lnTo>
                      <a:pt x="396" y="15745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55"/>
              <p:cNvSpPr/>
              <p:nvPr/>
            </p:nvSpPr>
            <p:spPr>
              <a:xfrm>
                <a:off x="3084647" y="1948002"/>
                <a:ext cx="107692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5188" extrusionOk="0">
                    <a:moveTo>
                      <a:pt x="3115" y="0"/>
                    </a:moveTo>
                    <a:cubicBezTo>
                      <a:pt x="1786" y="0"/>
                      <a:pt x="429" y="108"/>
                      <a:pt x="335" y="297"/>
                    </a:cubicBezTo>
                    <a:cubicBezTo>
                      <a:pt x="152" y="723"/>
                      <a:pt x="0" y="4400"/>
                      <a:pt x="335" y="4856"/>
                    </a:cubicBezTo>
                    <a:cubicBezTo>
                      <a:pt x="484" y="5080"/>
                      <a:pt x="1705" y="5187"/>
                      <a:pt x="2948" y="5187"/>
                    </a:cubicBezTo>
                    <a:cubicBezTo>
                      <a:pt x="4235" y="5187"/>
                      <a:pt x="5545" y="5073"/>
                      <a:pt x="5715" y="4856"/>
                    </a:cubicBezTo>
                    <a:cubicBezTo>
                      <a:pt x="6080" y="4431"/>
                      <a:pt x="6080" y="753"/>
                      <a:pt x="5715" y="297"/>
                    </a:cubicBezTo>
                    <a:cubicBezTo>
                      <a:pt x="5554" y="92"/>
                      <a:pt x="4346" y="0"/>
                      <a:pt x="3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5" name="Google Shape;1025;p55"/>
              <p:cNvSpPr/>
              <p:nvPr/>
            </p:nvSpPr>
            <p:spPr>
              <a:xfrm>
                <a:off x="3746315" y="1673830"/>
                <a:ext cx="7014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777" extrusionOk="0">
                    <a:moveTo>
                      <a:pt x="1" y="1"/>
                    </a:moveTo>
                    <a:lnTo>
                      <a:pt x="1" y="15776"/>
                    </a:lnTo>
                    <a:lnTo>
                      <a:pt x="396" y="15776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6" name="Google Shape;1026;p55"/>
              <p:cNvSpPr/>
              <p:nvPr/>
            </p:nvSpPr>
            <p:spPr>
              <a:xfrm>
                <a:off x="3696242" y="1715224"/>
                <a:ext cx="107710" cy="91892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5188" extrusionOk="0">
                    <a:moveTo>
                      <a:pt x="3043" y="0"/>
                    </a:moveTo>
                    <a:cubicBezTo>
                      <a:pt x="1735" y="0"/>
                      <a:pt x="428" y="107"/>
                      <a:pt x="335" y="308"/>
                    </a:cubicBezTo>
                    <a:cubicBezTo>
                      <a:pt x="153" y="703"/>
                      <a:pt x="1" y="4412"/>
                      <a:pt x="335" y="4867"/>
                    </a:cubicBezTo>
                    <a:cubicBezTo>
                      <a:pt x="482" y="5087"/>
                      <a:pt x="1660" y="5187"/>
                      <a:pt x="2882" y="5187"/>
                    </a:cubicBezTo>
                    <a:cubicBezTo>
                      <a:pt x="4194" y="5187"/>
                      <a:pt x="5557" y="5072"/>
                      <a:pt x="5746" y="4867"/>
                    </a:cubicBezTo>
                    <a:cubicBezTo>
                      <a:pt x="6080" y="4442"/>
                      <a:pt x="6080" y="764"/>
                      <a:pt x="5746" y="308"/>
                    </a:cubicBezTo>
                    <a:cubicBezTo>
                      <a:pt x="5567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7" name="Google Shape;1027;p55"/>
              <p:cNvSpPr/>
              <p:nvPr/>
            </p:nvSpPr>
            <p:spPr>
              <a:xfrm>
                <a:off x="1178764" y="2059856"/>
                <a:ext cx="6483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65" y="27204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8" name="Google Shape;1028;p55"/>
              <p:cNvSpPr/>
              <p:nvPr/>
            </p:nvSpPr>
            <p:spPr>
              <a:xfrm>
                <a:off x="1128160" y="2208924"/>
                <a:ext cx="107692" cy="25844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1" extrusionOk="0">
                    <a:moveTo>
                      <a:pt x="3043" y="0"/>
                    </a:moveTo>
                    <a:cubicBezTo>
                      <a:pt x="1734" y="0"/>
                      <a:pt x="428" y="107"/>
                      <a:pt x="335" y="308"/>
                    </a:cubicBezTo>
                    <a:cubicBezTo>
                      <a:pt x="152" y="673"/>
                      <a:pt x="0" y="13804"/>
                      <a:pt x="335" y="14259"/>
                    </a:cubicBezTo>
                    <a:cubicBezTo>
                      <a:pt x="484" y="14484"/>
                      <a:pt x="1705" y="14590"/>
                      <a:pt x="2952" y="14590"/>
                    </a:cubicBezTo>
                    <a:cubicBezTo>
                      <a:pt x="4242" y="14590"/>
                      <a:pt x="5560" y="14476"/>
                      <a:pt x="5745" y="14259"/>
                    </a:cubicBezTo>
                    <a:cubicBezTo>
                      <a:pt x="6080" y="13834"/>
                      <a:pt x="6080" y="733"/>
                      <a:pt x="5745" y="308"/>
                    </a:cubicBezTo>
                    <a:cubicBezTo>
                      <a:pt x="5566" y="99"/>
                      <a:pt x="430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9" name="Google Shape;1029;p55"/>
              <p:cNvSpPr/>
              <p:nvPr/>
            </p:nvSpPr>
            <p:spPr>
              <a:xfrm>
                <a:off x="2890288" y="2011944"/>
                <a:ext cx="7014" cy="48186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7205" extrusionOk="0">
                    <a:moveTo>
                      <a:pt x="1" y="0"/>
                    </a:moveTo>
                    <a:lnTo>
                      <a:pt x="1" y="27204"/>
                    </a:lnTo>
                    <a:lnTo>
                      <a:pt x="396" y="2720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0" name="Google Shape;1030;p55"/>
              <p:cNvSpPr/>
              <p:nvPr/>
            </p:nvSpPr>
            <p:spPr>
              <a:xfrm>
                <a:off x="2840214" y="2161402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9" y="1"/>
                    </a:moveTo>
                    <a:cubicBezTo>
                      <a:pt x="1739" y="1"/>
                      <a:pt x="428" y="100"/>
                      <a:pt x="335" y="286"/>
                    </a:cubicBezTo>
                    <a:cubicBezTo>
                      <a:pt x="153" y="681"/>
                      <a:pt x="1" y="13781"/>
                      <a:pt x="335" y="14237"/>
                    </a:cubicBezTo>
                    <a:cubicBezTo>
                      <a:pt x="484" y="14461"/>
                      <a:pt x="1705" y="14568"/>
                      <a:pt x="2952" y="14568"/>
                    </a:cubicBezTo>
                    <a:cubicBezTo>
                      <a:pt x="4242" y="14568"/>
                      <a:pt x="5560" y="14454"/>
                      <a:pt x="5746" y="14237"/>
                    </a:cubicBezTo>
                    <a:cubicBezTo>
                      <a:pt x="6080" y="13812"/>
                      <a:pt x="6080" y="711"/>
                      <a:pt x="5746" y="286"/>
                    </a:cubicBezTo>
                    <a:cubicBezTo>
                      <a:pt x="5567" y="92"/>
                      <a:pt x="4308" y="1"/>
                      <a:pt x="30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1" name="Google Shape;1031;p55"/>
              <p:cNvSpPr/>
              <p:nvPr/>
            </p:nvSpPr>
            <p:spPr>
              <a:xfrm>
                <a:off x="1300980" y="1824581"/>
                <a:ext cx="6483" cy="59978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3862" extrusionOk="0">
                    <a:moveTo>
                      <a:pt x="0" y="1"/>
                    </a:moveTo>
                    <a:lnTo>
                      <a:pt x="0" y="33861"/>
                    </a:lnTo>
                    <a:lnTo>
                      <a:pt x="365" y="3386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2" name="Google Shape;1032;p55"/>
              <p:cNvSpPr/>
              <p:nvPr/>
            </p:nvSpPr>
            <p:spPr>
              <a:xfrm>
                <a:off x="1249827" y="1883192"/>
                <a:ext cx="107692" cy="41619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3497" extrusionOk="0">
                    <a:moveTo>
                      <a:pt x="3066" y="1"/>
                    </a:moveTo>
                    <a:cubicBezTo>
                      <a:pt x="1758" y="1"/>
                      <a:pt x="444" y="107"/>
                      <a:pt x="335" y="309"/>
                    </a:cubicBezTo>
                    <a:cubicBezTo>
                      <a:pt x="153" y="673"/>
                      <a:pt x="1" y="22741"/>
                      <a:pt x="335" y="23166"/>
                    </a:cubicBezTo>
                    <a:cubicBezTo>
                      <a:pt x="485" y="23390"/>
                      <a:pt x="1713" y="23497"/>
                      <a:pt x="2963" y="23497"/>
                    </a:cubicBezTo>
                    <a:cubicBezTo>
                      <a:pt x="4257" y="23497"/>
                      <a:pt x="5576" y="23382"/>
                      <a:pt x="5746" y="23166"/>
                    </a:cubicBezTo>
                    <a:cubicBezTo>
                      <a:pt x="6080" y="22771"/>
                      <a:pt x="6080" y="734"/>
                      <a:pt x="5746" y="309"/>
                    </a:cubicBezTo>
                    <a:cubicBezTo>
                      <a:pt x="5582" y="100"/>
                      <a:pt x="4327" y="1"/>
                      <a:pt x="3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55"/>
              <p:cNvSpPr/>
              <p:nvPr/>
            </p:nvSpPr>
            <p:spPr>
              <a:xfrm>
                <a:off x="3502432" y="1771284"/>
                <a:ext cx="6483" cy="54216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609" extrusionOk="0">
                    <a:moveTo>
                      <a:pt x="0" y="0"/>
                    </a:moveTo>
                    <a:lnTo>
                      <a:pt x="0" y="30609"/>
                    </a:lnTo>
                    <a:lnTo>
                      <a:pt x="365" y="3060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55"/>
              <p:cNvSpPr/>
              <p:nvPr/>
            </p:nvSpPr>
            <p:spPr>
              <a:xfrm>
                <a:off x="3451278" y="1830302"/>
                <a:ext cx="107692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20271" extrusionOk="0">
                    <a:moveTo>
                      <a:pt x="3045" y="0"/>
                    </a:moveTo>
                    <a:cubicBezTo>
                      <a:pt x="1739" y="0"/>
                      <a:pt x="428" y="99"/>
                      <a:pt x="335" y="285"/>
                    </a:cubicBezTo>
                    <a:cubicBezTo>
                      <a:pt x="153" y="711"/>
                      <a:pt x="1" y="19495"/>
                      <a:pt x="335" y="19951"/>
                    </a:cubicBezTo>
                    <a:cubicBezTo>
                      <a:pt x="482" y="20171"/>
                      <a:pt x="1660" y="20271"/>
                      <a:pt x="2879" y="20271"/>
                    </a:cubicBezTo>
                    <a:cubicBezTo>
                      <a:pt x="4187" y="20271"/>
                      <a:pt x="5542" y="20156"/>
                      <a:pt x="5715" y="19951"/>
                    </a:cubicBezTo>
                    <a:cubicBezTo>
                      <a:pt x="6080" y="19526"/>
                      <a:pt x="6080" y="711"/>
                      <a:pt x="5715" y="285"/>
                    </a:cubicBezTo>
                    <a:cubicBezTo>
                      <a:pt x="5551" y="92"/>
                      <a:pt x="4300" y="0"/>
                      <a:pt x="30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55"/>
              <p:cNvSpPr/>
              <p:nvPr/>
            </p:nvSpPr>
            <p:spPr>
              <a:xfrm>
                <a:off x="2401440" y="2521249"/>
                <a:ext cx="6465" cy="51523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9089" extrusionOk="0">
                    <a:moveTo>
                      <a:pt x="0" y="0"/>
                    </a:moveTo>
                    <a:lnTo>
                      <a:pt x="0" y="29089"/>
                    </a:lnTo>
                    <a:lnTo>
                      <a:pt x="365" y="29089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6" name="Google Shape;1036;p55"/>
              <p:cNvSpPr/>
              <p:nvPr/>
            </p:nvSpPr>
            <p:spPr>
              <a:xfrm>
                <a:off x="2350836" y="2579860"/>
                <a:ext cx="107692" cy="332747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8786" extrusionOk="0">
                    <a:moveTo>
                      <a:pt x="3065" y="1"/>
                    </a:moveTo>
                    <a:cubicBezTo>
                      <a:pt x="1757" y="1"/>
                      <a:pt x="443" y="107"/>
                      <a:pt x="334" y="308"/>
                    </a:cubicBezTo>
                    <a:cubicBezTo>
                      <a:pt x="152" y="734"/>
                      <a:pt x="0" y="17999"/>
                      <a:pt x="334" y="18455"/>
                    </a:cubicBezTo>
                    <a:cubicBezTo>
                      <a:pt x="484" y="18679"/>
                      <a:pt x="1712" y="18785"/>
                      <a:pt x="2962" y="18785"/>
                    </a:cubicBezTo>
                    <a:cubicBezTo>
                      <a:pt x="4257" y="18785"/>
                      <a:pt x="5575" y="18671"/>
                      <a:pt x="5745" y="18455"/>
                    </a:cubicBezTo>
                    <a:cubicBezTo>
                      <a:pt x="6079" y="18059"/>
                      <a:pt x="6079" y="764"/>
                      <a:pt x="5745" y="308"/>
                    </a:cubicBezTo>
                    <a:cubicBezTo>
                      <a:pt x="5581" y="100"/>
                      <a:pt x="4326" y="1"/>
                      <a:pt x="3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7" name="Google Shape;1037;p55"/>
              <p:cNvSpPr/>
              <p:nvPr/>
            </p:nvSpPr>
            <p:spPr>
              <a:xfrm>
                <a:off x="3013035" y="1964014"/>
                <a:ext cx="7014" cy="33866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20" extrusionOk="0">
                    <a:moveTo>
                      <a:pt x="1" y="1"/>
                    </a:moveTo>
                    <a:lnTo>
                      <a:pt x="1" y="19120"/>
                    </a:lnTo>
                    <a:lnTo>
                      <a:pt x="396" y="19120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8" name="Google Shape;1038;p55"/>
              <p:cNvSpPr/>
              <p:nvPr/>
            </p:nvSpPr>
            <p:spPr>
              <a:xfrm>
                <a:off x="2961899" y="2001830"/>
                <a:ext cx="108223" cy="25824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4580" extrusionOk="0">
                    <a:moveTo>
                      <a:pt x="3142" y="1"/>
                    </a:moveTo>
                    <a:cubicBezTo>
                      <a:pt x="1809" y="1"/>
                      <a:pt x="445" y="108"/>
                      <a:pt x="335" y="298"/>
                    </a:cubicBezTo>
                    <a:cubicBezTo>
                      <a:pt x="152" y="693"/>
                      <a:pt x="0" y="13793"/>
                      <a:pt x="335" y="14249"/>
                    </a:cubicBezTo>
                    <a:cubicBezTo>
                      <a:pt x="484" y="14473"/>
                      <a:pt x="1712" y="14580"/>
                      <a:pt x="2963" y="14580"/>
                    </a:cubicBezTo>
                    <a:cubicBezTo>
                      <a:pt x="4257" y="14580"/>
                      <a:pt x="5575" y="14466"/>
                      <a:pt x="5745" y="14249"/>
                    </a:cubicBezTo>
                    <a:cubicBezTo>
                      <a:pt x="6110" y="13824"/>
                      <a:pt x="6110" y="723"/>
                      <a:pt x="5745" y="298"/>
                    </a:cubicBezTo>
                    <a:cubicBezTo>
                      <a:pt x="5584" y="93"/>
                      <a:pt x="4376" y="1"/>
                      <a:pt x="3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9" name="Google Shape;1039;p55"/>
              <p:cNvSpPr/>
              <p:nvPr/>
            </p:nvSpPr>
            <p:spPr>
              <a:xfrm>
                <a:off x="1912044" y="2548172"/>
                <a:ext cx="7014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96" y="19119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0" name="Google Shape;1040;p55"/>
              <p:cNvSpPr/>
              <p:nvPr/>
            </p:nvSpPr>
            <p:spPr>
              <a:xfrm>
                <a:off x="1861439" y="2585776"/>
                <a:ext cx="107692" cy="25846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92" extrusionOk="0">
                    <a:moveTo>
                      <a:pt x="3069" y="1"/>
                    </a:moveTo>
                    <a:cubicBezTo>
                      <a:pt x="1765" y="1"/>
                      <a:pt x="458" y="108"/>
                      <a:pt x="365" y="309"/>
                    </a:cubicBezTo>
                    <a:cubicBezTo>
                      <a:pt x="152" y="674"/>
                      <a:pt x="0" y="13804"/>
                      <a:pt x="365" y="14260"/>
                    </a:cubicBezTo>
                    <a:cubicBezTo>
                      <a:pt x="514" y="14484"/>
                      <a:pt x="1735" y="14591"/>
                      <a:pt x="2978" y="14591"/>
                    </a:cubicBezTo>
                    <a:cubicBezTo>
                      <a:pt x="4265" y="14591"/>
                      <a:pt x="5575" y="14477"/>
                      <a:pt x="5745" y="14260"/>
                    </a:cubicBezTo>
                    <a:cubicBezTo>
                      <a:pt x="6079" y="13835"/>
                      <a:pt x="6079" y="765"/>
                      <a:pt x="5745" y="309"/>
                    </a:cubicBezTo>
                    <a:cubicBezTo>
                      <a:pt x="5581" y="100"/>
                      <a:pt x="4326" y="1"/>
                      <a:pt x="30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1" name="Google Shape;1041;p55"/>
              <p:cNvSpPr/>
              <p:nvPr/>
            </p:nvSpPr>
            <p:spPr>
              <a:xfrm>
                <a:off x="2279755" y="2427036"/>
                <a:ext cx="6483" cy="33864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19" extrusionOk="0">
                    <a:moveTo>
                      <a:pt x="1" y="0"/>
                    </a:moveTo>
                    <a:lnTo>
                      <a:pt x="1" y="19119"/>
                    </a:lnTo>
                    <a:lnTo>
                      <a:pt x="366" y="19119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2" name="Google Shape;1042;p55"/>
              <p:cNvSpPr/>
              <p:nvPr/>
            </p:nvSpPr>
            <p:spPr>
              <a:xfrm>
                <a:off x="2228620" y="2465596"/>
                <a:ext cx="107692" cy="258036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14568" extrusionOk="0">
                    <a:moveTo>
                      <a:pt x="3044" y="0"/>
                    </a:moveTo>
                    <a:cubicBezTo>
                      <a:pt x="1738" y="0"/>
                      <a:pt x="428" y="99"/>
                      <a:pt x="335" y="285"/>
                    </a:cubicBezTo>
                    <a:cubicBezTo>
                      <a:pt x="152" y="680"/>
                      <a:pt x="0" y="13781"/>
                      <a:pt x="335" y="14237"/>
                    </a:cubicBezTo>
                    <a:cubicBezTo>
                      <a:pt x="484" y="14461"/>
                      <a:pt x="1705" y="14567"/>
                      <a:pt x="2948" y="14567"/>
                    </a:cubicBezTo>
                    <a:cubicBezTo>
                      <a:pt x="4234" y="14567"/>
                      <a:pt x="5545" y="14453"/>
                      <a:pt x="5715" y="14237"/>
                    </a:cubicBezTo>
                    <a:cubicBezTo>
                      <a:pt x="6079" y="13811"/>
                      <a:pt x="6079" y="711"/>
                      <a:pt x="5715" y="285"/>
                    </a:cubicBezTo>
                    <a:cubicBezTo>
                      <a:pt x="5551" y="92"/>
                      <a:pt x="4299" y="0"/>
                      <a:pt x="30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3" name="Google Shape;1043;p55"/>
              <p:cNvSpPr/>
              <p:nvPr/>
            </p:nvSpPr>
            <p:spPr>
              <a:xfrm>
                <a:off x="1065174" y="2948722"/>
                <a:ext cx="360733" cy="792510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44743" extrusionOk="0">
                    <a:moveTo>
                      <a:pt x="0" y="0"/>
                    </a:moveTo>
                    <a:lnTo>
                      <a:pt x="0" y="44743"/>
                    </a:lnTo>
                    <a:lnTo>
                      <a:pt x="20365" y="44743"/>
                    </a:lnTo>
                    <a:lnTo>
                      <a:pt x="203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4" name="Google Shape;1044;p55"/>
              <p:cNvSpPr/>
              <p:nvPr/>
            </p:nvSpPr>
            <p:spPr>
              <a:xfrm>
                <a:off x="1548637" y="3157075"/>
                <a:ext cx="366649" cy="584158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32980" extrusionOk="0">
                    <a:moveTo>
                      <a:pt x="0" y="1"/>
                    </a:moveTo>
                    <a:lnTo>
                      <a:pt x="0" y="32980"/>
                    </a:lnTo>
                    <a:lnTo>
                      <a:pt x="20700" y="32980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5" name="Google Shape;1045;p55"/>
              <p:cNvSpPr/>
              <p:nvPr/>
            </p:nvSpPr>
            <p:spPr>
              <a:xfrm>
                <a:off x="2037484" y="3527478"/>
                <a:ext cx="366666" cy="213754"/>
              </a:xfrm>
              <a:custGeom>
                <a:avLst/>
                <a:gdLst/>
                <a:ahLst/>
                <a:cxnLst/>
                <a:rect l="l" t="t" r="r" b="b"/>
                <a:pathLst>
                  <a:path w="20701" h="12068" extrusionOk="0">
                    <a:moveTo>
                      <a:pt x="1" y="1"/>
                    </a:moveTo>
                    <a:lnTo>
                      <a:pt x="1" y="12068"/>
                    </a:lnTo>
                    <a:lnTo>
                      <a:pt x="20700" y="12068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6" name="Google Shape;1046;p55"/>
              <p:cNvSpPr/>
              <p:nvPr/>
            </p:nvSpPr>
            <p:spPr>
              <a:xfrm>
                <a:off x="3016277" y="3272294"/>
                <a:ext cx="367180" cy="468938"/>
              </a:xfrm>
              <a:custGeom>
                <a:avLst/>
                <a:gdLst/>
                <a:ahLst/>
                <a:cxnLst/>
                <a:rect l="l" t="t" r="r" b="b"/>
                <a:pathLst>
                  <a:path w="20730" h="26475" extrusionOk="0">
                    <a:moveTo>
                      <a:pt x="0" y="0"/>
                    </a:moveTo>
                    <a:lnTo>
                      <a:pt x="0" y="26475"/>
                    </a:lnTo>
                    <a:lnTo>
                      <a:pt x="20730" y="26475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7" name="Google Shape;1047;p55"/>
              <p:cNvSpPr/>
              <p:nvPr/>
            </p:nvSpPr>
            <p:spPr>
              <a:xfrm>
                <a:off x="3499739" y="2705370"/>
                <a:ext cx="366649" cy="1035862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58482" extrusionOk="0">
                    <a:moveTo>
                      <a:pt x="0" y="1"/>
                    </a:moveTo>
                    <a:lnTo>
                      <a:pt x="0" y="58482"/>
                    </a:lnTo>
                    <a:lnTo>
                      <a:pt x="20700" y="58482"/>
                    </a:lnTo>
                    <a:lnTo>
                      <a:pt x="207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" name="Google Shape;1048;p55"/>
              <p:cNvSpPr/>
              <p:nvPr/>
            </p:nvSpPr>
            <p:spPr>
              <a:xfrm>
                <a:off x="2526880" y="2975645"/>
                <a:ext cx="367198" cy="765587"/>
              </a:xfrm>
              <a:custGeom>
                <a:avLst/>
                <a:gdLst/>
                <a:ahLst/>
                <a:cxnLst/>
                <a:rect l="l" t="t" r="r" b="b"/>
                <a:pathLst>
                  <a:path w="20731" h="43223" extrusionOk="0">
                    <a:moveTo>
                      <a:pt x="0" y="0"/>
                    </a:moveTo>
                    <a:lnTo>
                      <a:pt x="0" y="43223"/>
                    </a:lnTo>
                    <a:lnTo>
                      <a:pt x="20730" y="43223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9" name="Google Shape;1049;p55"/>
              <p:cNvSpPr/>
              <p:nvPr/>
            </p:nvSpPr>
            <p:spPr>
              <a:xfrm>
                <a:off x="1675688" y="1766502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7"/>
                      <a:pt x="1612" y="5954"/>
                    </a:cubicBezTo>
                    <a:cubicBezTo>
                      <a:pt x="1" y="11274"/>
                      <a:pt x="3891" y="16897"/>
                      <a:pt x="9423" y="17170"/>
                    </a:cubicBezTo>
                    <a:cubicBezTo>
                      <a:pt x="9627" y="17180"/>
                      <a:pt x="9833" y="17186"/>
                      <a:pt x="10040" y="17186"/>
                    </a:cubicBezTo>
                    <a:cubicBezTo>
                      <a:pt x="12914" y="17186"/>
                      <a:pt x="16006" y="16193"/>
                      <a:pt x="17934" y="14009"/>
                    </a:cubicBezTo>
                    <a:cubicBezTo>
                      <a:pt x="20001" y="11729"/>
                      <a:pt x="20488" y="8386"/>
                      <a:pt x="19454" y="5559"/>
                    </a:cubicBezTo>
                    <a:cubicBezTo>
                      <a:pt x="1890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0" name="Google Shape;1050;p55"/>
              <p:cNvSpPr/>
              <p:nvPr/>
            </p:nvSpPr>
            <p:spPr>
              <a:xfrm>
                <a:off x="1721457" y="1803255"/>
                <a:ext cx="275677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64" h="13072" extrusionOk="0">
                    <a:moveTo>
                      <a:pt x="7987" y="0"/>
                    </a:moveTo>
                    <a:cubicBezTo>
                      <a:pt x="5023" y="0"/>
                      <a:pt x="2117" y="1474"/>
                      <a:pt x="1216" y="4518"/>
                    </a:cubicBezTo>
                    <a:cubicBezTo>
                      <a:pt x="0" y="8591"/>
                      <a:pt x="2979" y="12876"/>
                      <a:pt x="7204" y="13059"/>
                    </a:cubicBezTo>
                    <a:cubicBezTo>
                      <a:pt x="7368" y="13067"/>
                      <a:pt x="7533" y="13072"/>
                      <a:pt x="7699" y="13072"/>
                    </a:cubicBezTo>
                    <a:cubicBezTo>
                      <a:pt x="9875" y="13072"/>
                      <a:pt x="12208" y="12326"/>
                      <a:pt x="13648" y="10688"/>
                    </a:cubicBezTo>
                    <a:cubicBezTo>
                      <a:pt x="15168" y="8925"/>
                      <a:pt x="15563" y="6341"/>
                      <a:pt x="14803" y="4214"/>
                    </a:cubicBezTo>
                    <a:cubicBezTo>
                      <a:pt x="14347" y="2967"/>
                      <a:pt x="13527" y="1873"/>
                      <a:pt x="12372" y="1174"/>
                    </a:cubicBezTo>
                    <a:cubicBezTo>
                      <a:pt x="11075" y="396"/>
                      <a:pt x="9523" y="0"/>
                      <a:pt x="79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1" name="Google Shape;1051;p55"/>
              <p:cNvSpPr/>
              <p:nvPr/>
            </p:nvSpPr>
            <p:spPr>
              <a:xfrm>
                <a:off x="1893747" y="1802511"/>
                <a:ext cx="40934" cy="21007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86" extrusionOk="0">
                    <a:moveTo>
                      <a:pt x="91" y="0"/>
                    </a:moveTo>
                    <a:lnTo>
                      <a:pt x="0" y="395"/>
                    </a:lnTo>
                    <a:cubicBezTo>
                      <a:pt x="760" y="578"/>
                      <a:pt x="1520" y="851"/>
                      <a:pt x="2189" y="1186"/>
                    </a:cubicBezTo>
                    <a:lnTo>
                      <a:pt x="2310" y="851"/>
                    </a:lnTo>
                    <a:cubicBezTo>
                      <a:pt x="1641" y="456"/>
                      <a:pt x="882" y="152"/>
                      <a:pt x="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2" name="Google Shape;1052;p55"/>
              <p:cNvSpPr/>
              <p:nvPr/>
            </p:nvSpPr>
            <p:spPr>
              <a:xfrm>
                <a:off x="1958344" y="1838042"/>
                <a:ext cx="37161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48" y="882"/>
                      <a:pt x="973" y="1581"/>
                      <a:pt x="1216" y="2341"/>
                    </a:cubicBezTo>
                    <a:cubicBezTo>
                      <a:pt x="1764" y="3739"/>
                      <a:pt x="1733" y="5320"/>
                      <a:pt x="1216" y="6748"/>
                    </a:cubicBezTo>
                    <a:lnTo>
                      <a:pt x="1581" y="6839"/>
                    </a:lnTo>
                    <a:cubicBezTo>
                      <a:pt x="2098" y="5380"/>
                      <a:pt x="2098" y="3648"/>
                      <a:pt x="1612" y="2189"/>
                    </a:cubicBezTo>
                    <a:cubicBezTo>
                      <a:pt x="1308" y="1338"/>
                      <a:pt x="85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3" name="Google Shape;1053;p55"/>
              <p:cNvSpPr/>
              <p:nvPr/>
            </p:nvSpPr>
            <p:spPr>
              <a:xfrm>
                <a:off x="1728454" y="1800350"/>
                <a:ext cx="250366" cy="237985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36" extrusionOk="0">
                    <a:moveTo>
                      <a:pt x="6870" y="1"/>
                    </a:moveTo>
                    <a:cubicBezTo>
                      <a:pt x="3739" y="244"/>
                      <a:pt x="1399" y="1976"/>
                      <a:pt x="609" y="4651"/>
                    </a:cubicBezTo>
                    <a:cubicBezTo>
                      <a:pt x="1" y="6657"/>
                      <a:pt x="335" y="8815"/>
                      <a:pt x="1581" y="10578"/>
                    </a:cubicBezTo>
                    <a:cubicBezTo>
                      <a:pt x="2797" y="12281"/>
                      <a:pt x="4682" y="13314"/>
                      <a:pt x="6718" y="13436"/>
                    </a:cubicBezTo>
                    <a:lnTo>
                      <a:pt x="7204" y="13436"/>
                    </a:lnTo>
                    <a:cubicBezTo>
                      <a:pt x="9697" y="13436"/>
                      <a:pt x="11977" y="12524"/>
                      <a:pt x="13375" y="11004"/>
                    </a:cubicBezTo>
                    <a:cubicBezTo>
                      <a:pt x="13679" y="10639"/>
                      <a:pt x="13891" y="10305"/>
                      <a:pt x="14135" y="9940"/>
                    </a:cubicBezTo>
                    <a:lnTo>
                      <a:pt x="13770" y="9727"/>
                    </a:lnTo>
                    <a:cubicBezTo>
                      <a:pt x="13557" y="10092"/>
                      <a:pt x="13314" y="10426"/>
                      <a:pt x="13071" y="10730"/>
                    </a:cubicBezTo>
                    <a:cubicBezTo>
                      <a:pt x="11701" y="12186"/>
                      <a:pt x="9555" y="13052"/>
                      <a:pt x="7185" y="13052"/>
                    </a:cubicBezTo>
                    <a:cubicBezTo>
                      <a:pt x="7030" y="13052"/>
                      <a:pt x="6874" y="13048"/>
                      <a:pt x="6718" y="13040"/>
                    </a:cubicBezTo>
                    <a:cubicBezTo>
                      <a:pt x="4803" y="12980"/>
                      <a:pt x="3040" y="11977"/>
                      <a:pt x="1885" y="10335"/>
                    </a:cubicBezTo>
                    <a:cubicBezTo>
                      <a:pt x="700" y="8724"/>
                      <a:pt x="365" y="6657"/>
                      <a:pt x="943" y="4773"/>
                    </a:cubicBezTo>
                    <a:cubicBezTo>
                      <a:pt x="1703" y="2250"/>
                      <a:pt x="3952" y="609"/>
                      <a:pt x="6900" y="396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4" name="Google Shape;1054;p55"/>
              <p:cNvSpPr/>
              <p:nvPr/>
            </p:nvSpPr>
            <p:spPr>
              <a:xfrm>
                <a:off x="1817282" y="1832126"/>
                <a:ext cx="87234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9970" extrusionOk="0">
                    <a:moveTo>
                      <a:pt x="2433" y="0"/>
                    </a:moveTo>
                    <a:cubicBezTo>
                      <a:pt x="2068" y="0"/>
                      <a:pt x="1885" y="91"/>
                      <a:pt x="1825" y="274"/>
                    </a:cubicBezTo>
                    <a:cubicBezTo>
                      <a:pt x="1794" y="395"/>
                      <a:pt x="1733" y="578"/>
                      <a:pt x="1733" y="851"/>
                    </a:cubicBezTo>
                    <a:lnTo>
                      <a:pt x="1733" y="1489"/>
                    </a:lnTo>
                    <a:cubicBezTo>
                      <a:pt x="1247" y="1611"/>
                      <a:pt x="822" y="1824"/>
                      <a:pt x="518" y="2219"/>
                    </a:cubicBezTo>
                    <a:cubicBezTo>
                      <a:pt x="214" y="2584"/>
                      <a:pt x="62" y="3009"/>
                      <a:pt x="62" y="3465"/>
                    </a:cubicBezTo>
                    <a:cubicBezTo>
                      <a:pt x="62" y="3921"/>
                      <a:pt x="183" y="4286"/>
                      <a:pt x="426" y="4590"/>
                    </a:cubicBezTo>
                    <a:cubicBezTo>
                      <a:pt x="639" y="4894"/>
                      <a:pt x="913" y="5137"/>
                      <a:pt x="1217" y="5258"/>
                    </a:cubicBezTo>
                    <a:cubicBezTo>
                      <a:pt x="1551" y="5350"/>
                      <a:pt x="1855" y="5471"/>
                      <a:pt x="2159" y="5562"/>
                    </a:cubicBezTo>
                    <a:cubicBezTo>
                      <a:pt x="2463" y="5623"/>
                      <a:pt x="2737" y="5745"/>
                      <a:pt x="2949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581" y="6474"/>
                    </a:cubicBezTo>
                    <a:cubicBezTo>
                      <a:pt x="1278" y="6170"/>
                      <a:pt x="1065" y="6018"/>
                      <a:pt x="882" y="6018"/>
                    </a:cubicBezTo>
                    <a:cubicBezTo>
                      <a:pt x="670" y="6018"/>
                      <a:pt x="518" y="6079"/>
                      <a:pt x="36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62" y="7143"/>
                      <a:pt x="214" y="7386"/>
                    </a:cubicBezTo>
                    <a:lnTo>
                      <a:pt x="366" y="7569"/>
                    </a:lnTo>
                    <a:cubicBezTo>
                      <a:pt x="487" y="7690"/>
                      <a:pt x="639" y="7842"/>
                      <a:pt x="913" y="7994"/>
                    </a:cubicBezTo>
                    <a:cubicBezTo>
                      <a:pt x="1186" y="8146"/>
                      <a:pt x="1490" y="8237"/>
                      <a:pt x="1794" y="8328"/>
                    </a:cubicBezTo>
                    <a:lnTo>
                      <a:pt x="1794" y="9058"/>
                    </a:lnTo>
                    <a:cubicBezTo>
                      <a:pt x="1794" y="9301"/>
                      <a:pt x="1825" y="9544"/>
                      <a:pt x="1855" y="9666"/>
                    </a:cubicBezTo>
                    <a:cubicBezTo>
                      <a:pt x="1885" y="9757"/>
                      <a:pt x="1946" y="9848"/>
                      <a:pt x="2037" y="9879"/>
                    </a:cubicBezTo>
                    <a:cubicBezTo>
                      <a:pt x="2129" y="9909"/>
                      <a:pt x="2281" y="9970"/>
                      <a:pt x="2433" y="9970"/>
                    </a:cubicBezTo>
                    <a:cubicBezTo>
                      <a:pt x="2585" y="9970"/>
                      <a:pt x="2706" y="9909"/>
                      <a:pt x="2797" y="9879"/>
                    </a:cubicBezTo>
                    <a:cubicBezTo>
                      <a:pt x="2919" y="9848"/>
                      <a:pt x="3010" y="9757"/>
                      <a:pt x="3040" y="9666"/>
                    </a:cubicBezTo>
                    <a:cubicBezTo>
                      <a:pt x="3071" y="9544"/>
                      <a:pt x="3101" y="9362"/>
                      <a:pt x="3101" y="9088"/>
                    </a:cubicBezTo>
                    <a:lnTo>
                      <a:pt x="3101" y="8328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43" y="7234"/>
                      <a:pt x="4925" y="6717"/>
                      <a:pt x="4925" y="6110"/>
                    </a:cubicBezTo>
                    <a:cubicBezTo>
                      <a:pt x="4925" y="5714"/>
                      <a:pt x="4864" y="5350"/>
                      <a:pt x="4743" y="5289"/>
                    </a:cubicBezTo>
                    <a:cubicBezTo>
                      <a:pt x="4560" y="5015"/>
                      <a:pt x="4378" y="4833"/>
                      <a:pt x="4135" y="4711"/>
                    </a:cubicBezTo>
                    <a:cubicBezTo>
                      <a:pt x="3922" y="4590"/>
                      <a:pt x="3648" y="4499"/>
                      <a:pt x="3375" y="4407"/>
                    </a:cubicBezTo>
                    <a:cubicBezTo>
                      <a:pt x="3101" y="4286"/>
                      <a:pt x="2858" y="4255"/>
                      <a:pt x="2615" y="4225"/>
                    </a:cubicBezTo>
                    <a:cubicBezTo>
                      <a:pt x="2341" y="4195"/>
                      <a:pt x="2159" y="4103"/>
                      <a:pt x="2007" y="3982"/>
                    </a:cubicBezTo>
                    <a:cubicBezTo>
                      <a:pt x="1855" y="3891"/>
                      <a:pt x="1794" y="3769"/>
                      <a:pt x="1794" y="3587"/>
                    </a:cubicBezTo>
                    <a:cubicBezTo>
                      <a:pt x="1794" y="3374"/>
                      <a:pt x="1855" y="3283"/>
                      <a:pt x="1977" y="3161"/>
                    </a:cubicBezTo>
                    <a:cubicBezTo>
                      <a:pt x="2098" y="3040"/>
                      <a:pt x="2281" y="3009"/>
                      <a:pt x="2463" y="3009"/>
                    </a:cubicBezTo>
                    <a:cubicBezTo>
                      <a:pt x="2645" y="3009"/>
                      <a:pt x="2858" y="3040"/>
                      <a:pt x="2949" y="3131"/>
                    </a:cubicBezTo>
                    <a:cubicBezTo>
                      <a:pt x="3010" y="3161"/>
                      <a:pt x="3071" y="3192"/>
                      <a:pt x="3101" y="3222"/>
                    </a:cubicBezTo>
                    <a:cubicBezTo>
                      <a:pt x="3162" y="3313"/>
                      <a:pt x="3223" y="3344"/>
                      <a:pt x="3344" y="3435"/>
                    </a:cubicBezTo>
                    <a:cubicBezTo>
                      <a:pt x="3405" y="3496"/>
                      <a:pt x="3527" y="3526"/>
                      <a:pt x="3679" y="3526"/>
                    </a:cubicBezTo>
                    <a:cubicBezTo>
                      <a:pt x="3922" y="3526"/>
                      <a:pt x="4104" y="3374"/>
                      <a:pt x="4287" y="3131"/>
                    </a:cubicBezTo>
                    <a:cubicBezTo>
                      <a:pt x="4469" y="2857"/>
                      <a:pt x="4560" y="2675"/>
                      <a:pt x="4560" y="2553"/>
                    </a:cubicBezTo>
                    <a:cubicBezTo>
                      <a:pt x="4560" y="2432"/>
                      <a:pt x="443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13" y="1915"/>
                      <a:pt x="3922" y="1824"/>
                      <a:pt x="3709" y="1763"/>
                    </a:cubicBezTo>
                    <a:cubicBezTo>
                      <a:pt x="3527" y="1672"/>
                      <a:pt x="3344" y="1611"/>
                      <a:pt x="3101" y="1550"/>
                    </a:cubicBezTo>
                    <a:lnTo>
                      <a:pt x="3101" y="912"/>
                    </a:lnTo>
                    <a:cubicBezTo>
                      <a:pt x="3101" y="730"/>
                      <a:pt x="3071" y="578"/>
                      <a:pt x="3071" y="456"/>
                    </a:cubicBezTo>
                    <a:cubicBezTo>
                      <a:pt x="3040" y="334"/>
                      <a:pt x="3010" y="243"/>
                      <a:pt x="2888" y="152"/>
                    </a:cubicBezTo>
                    <a:cubicBezTo>
                      <a:pt x="2797" y="30"/>
                      <a:pt x="2645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5" name="Google Shape;1055;p55"/>
              <p:cNvSpPr/>
              <p:nvPr/>
            </p:nvSpPr>
            <p:spPr>
              <a:xfrm>
                <a:off x="2032648" y="2901111"/>
                <a:ext cx="362876" cy="304177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7173" extrusionOk="0">
                    <a:moveTo>
                      <a:pt x="10489" y="1"/>
                    </a:moveTo>
                    <a:cubicBezTo>
                      <a:pt x="6599" y="1"/>
                      <a:pt x="2783" y="1934"/>
                      <a:pt x="1581" y="5941"/>
                    </a:cubicBezTo>
                    <a:cubicBezTo>
                      <a:pt x="0" y="11260"/>
                      <a:pt x="3860" y="16883"/>
                      <a:pt x="9423" y="17157"/>
                    </a:cubicBezTo>
                    <a:cubicBezTo>
                      <a:pt x="9632" y="17167"/>
                      <a:pt x="9842" y="17172"/>
                      <a:pt x="10054" y="17172"/>
                    </a:cubicBezTo>
                    <a:cubicBezTo>
                      <a:pt x="12920" y="17172"/>
                      <a:pt x="15980" y="16204"/>
                      <a:pt x="17934" y="13996"/>
                    </a:cubicBezTo>
                    <a:cubicBezTo>
                      <a:pt x="19970" y="11746"/>
                      <a:pt x="20487" y="8372"/>
                      <a:pt x="19453" y="5576"/>
                    </a:cubicBezTo>
                    <a:cubicBezTo>
                      <a:pt x="18876" y="3935"/>
                      <a:pt x="17782" y="2506"/>
                      <a:pt x="16231" y="1533"/>
                    </a:cubicBezTo>
                    <a:cubicBezTo>
                      <a:pt x="14532" y="518"/>
                      <a:pt x="12500" y="1"/>
                      <a:pt x="10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6" name="Google Shape;1056;p55"/>
              <p:cNvSpPr/>
              <p:nvPr/>
            </p:nvSpPr>
            <p:spPr>
              <a:xfrm>
                <a:off x="2078400" y="2938042"/>
                <a:ext cx="275128" cy="231662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9" extrusionOk="0">
                    <a:moveTo>
                      <a:pt x="7945" y="0"/>
                    </a:moveTo>
                    <a:cubicBezTo>
                      <a:pt x="4997" y="0"/>
                      <a:pt x="2116" y="1468"/>
                      <a:pt x="1217" y="4524"/>
                    </a:cubicBezTo>
                    <a:cubicBezTo>
                      <a:pt x="1" y="8567"/>
                      <a:pt x="2949" y="12883"/>
                      <a:pt x="7174" y="13066"/>
                    </a:cubicBezTo>
                    <a:cubicBezTo>
                      <a:pt x="7338" y="13074"/>
                      <a:pt x="7503" y="13079"/>
                      <a:pt x="7669" y="13079"/>
                    </a:cubicBezTo>
                    <a:cubicBezTo>
                      <a:pt x="9845" y="13079"/>
                      <a:pt x="12180" y="12331"/>
                      <a:pt x="13648" y="10664"/>
                    </a:cubicBezTo>
                    <a:cubicBezTo>
                      <a:pt x="15168" y="8901"/>
                      <a:pt x="15533" y="6379"/>
                      <a:pt x="14773" y="4221"/>
                    </a:cubicBezTo>
                    <a:cubicBezTo>
                      <a:pt x="14317" y="2944"/>
                      <a:pt x="13527" y="1850"/>
                      <a:pt x="12341" y="1181"/>
                    </a:cubicBezTo>
                    <a:cubicBezTo>
                      <a:pt x="11039" y="400"/>
                      <a:pt x="9483" y="0"/>
                      <a:pt x="79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7" name="Google Shape;1057;p55"/>
              <p:cNvSpPr/>
              <p:nvPr/>
            </p:nvSpPr>
            <p:spPr>
              <a:xfrm>
                <a:off x="2250689" y="2937422"/>
                <a:ext cx="40934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56" extrusionOk="0">
                    <a:moveTo>
                      <a:pt x="61" y="0"/>
                    </a:moveTo>
                    <a:lnTo>
                      <a:pt x="0" y="365"/>
                    </a:lnTo>
                    <a:cubicBezTo>
                      <a:pt x="760" y="547"/>
                      <a:pt x="1520" y="821"/>
                      <a:pt x="2159" y="1155"/>
                    </a:cubicBezTo>
                    <a:lnTo>
                      <a:pt x="2311" y="821"/>
                    </a:lnTo>
                    <a:cubicBezTo>
                      <a:pt x="1642" y="426"/>
                      <a:pt x="882" y="152"/>
                      <a:pt x="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8" name="Google Shape;1058;p55"/>
              <p:cNvSpPr/>
              <p:nvPr/>
            </p:nvSpPr>
            <p:spPr>
              <a:xfrm>
                <a:off x="2315287" y="2972953"/>
                <a:ext cx="37179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6840" extrusionOk="0">
                    <a:moveTo>
                      <a:pt x="274" y="0"/>
                    </a:moveTo>
                    <a:lnTo>
                      <a:pt x="1" y="274"/>
                    </a:lnTo>
                    <a:cubicBezTo>
                      <a:pt x="518" y="851"/>
                      <a:pt x="943" y="1550"/>
                      <a:pt x="1217" y="2310"/>
                    </a:cubicBezTo>
                    <a:cubicBezTo>
                      <a:pt x="1733" y="3709"/>
                      <a:pt x="1703" y="5319"/>
                      <a:pt x="1217" y="6718"/>
                    </a:cubicBezTo>
                    <a:lnTo>
                      <a:pt x="1551" y="6839"/>
                    </a:lnTo>
                    <a:cubicBezTo>
                      <a:pt x="2098" y="5380"/>
                      <a:pt x="2098" y="3678"/>
                      <a:pt x="1581" y="2158"/>
                    </a:cubicBezTo>
                    <a:cubicBezTo>
                      <a:pt x="1278" y="1338"/>
                      <a:pt x="822" y="608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9" name="Google Shape;1059;p55"/>
              <p:cNvSpPr/>
              <p:nvPr/>
            </p:nvSpPr>
            <p:spPr>
              <a:xfrm>
                <a:off x="2084865" y="2935261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8" y="4621"/>
                    </a:cubicBezTo>
                    <a:cubicBezTo>
                      <a:pt x="1" y="6657"/>
                      <a:pt x="335" y="8815"/>
                      <a:pt x="1612" y="10548"/>
                    </a:cubicBezTo>
                    <a:cubicBezTo>
                      <a:pt x="2827" y="12280"/>
                      <a:pt x="4681" y="13283"/>
                      <a:pt x="6748" y="13405"/>
                    </a:cubicBezTo>
                    <a:lnTo>
                      <a:pt x="7235" y="13405"/>
                    </a:lnTo>
                    <a:cubicBezTo>
                      <a:pt x="9697" y="13405"/>
                      <a:pt x="11976" y="12524"/>
                      <a:pt x="13375" y="10973"/>
                    </a:cubicBezTo>
                    <a:cubicBezTo>
                      <a:pt x="13679" y="10639"/>
                      <a:pt x="13922" y="10274"/>
                      <a:pt x="14135" y="9910"/>
                    </a:cubicBezTo>
                    <a:lnTo>
                      <a:pt x="13800" y="9727"/>
                    </a:lnTo>
                    <a:cubicBezTo>
                      <a:pt x="13587" y="10062"/>
                      <a:pt x="13344" y="10396"/>
                      <a:pt x="13071" y="10700"/>
                    </a:cubicBezTo>
                    <a:cubicBezTo>
                      <a:pt x="11712" y="12203"/>
                      <a:pt x="9500" y="13047"/>
                      <a:pt x="7115" y="13047"/>
                    </a:cubicBezTo>
                    <a:cubicBezTo>
                      <a:pt x="6994" y="13047"/>
                      <a:pt x="6871" y="13045"/>
                      <a:pt x="6748" y="13040"/>
                    </a:cubicBezTo>
                    <a:cubicBezTo>
                      <a:pt x="4833" y="12949"/>
                      <a:pt x="3040" y="11976"/>
                      <a:pt x="1915" y="10335"/>
                    </a:cubicBezTo>
                    <a:cubicBezTo>
                      <a:pt x="730" y="8694"/>
                      <a:pt x="396" y="6657"/>
                      <a:pt x="973" y="4742"/>
                    </a:cubicBezTo>
                    <a:cubicBezTo>
                      <a:pt x="1733" y="2219"/>
                      <a:pt x="3952" y="608"/>
                      <a:pt x="693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0" name="Google Shape;1060;p55"/>
              <p:cNvSpPr/>
              <p:nvPr/>
            </p:nvSpPr>
            <p:spPr>
              <a:xfrm>
                <a:off x="2173693" y="2965957"/>
                <a:ext cx="87783" cy="176594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9970" extrusionOk="0">
                    <a:moveTo>
                      <a:pt x="2433" y="0"/>
                    </a:moveTo>
                    <a:cubicBezTo>
                      <a:pt x="2098" y="0"/>
                      <a:pt x="1916" y="91"/>
                      <a:pt x="1825" y="274"/>
                    </a:cubicBezTo>
                    <a:cubicBezTo>
                      <a:pt x="1794" y="395"/>
                      <a:pt x="1764" y="578"/>
                      <a:pt x="1764" y="851"/>
                    </a:cubicBezTo>
                    <a:lnTo>
                      <a:pt x="1764" y="1490"/>
                    </a:lnTo>
                    <a:cubicBezTo>
                      <a:pt x="1277" y="1611"/>
                      <a:pt x="852" y="1824"/>
                      <a:pt x="548" y="2219"/>
                    </a:cubicBezTo>
                    <a:cubicBezTo>
                      <a:pt x="244" y="2584"/>
                      <a:pt x="92" y="3009"/>
                      <a:pt x="92" y="3465"/>
                    </a:cubicBezTo>
                    <a:cubicBezTo>
                      <a:pt x="92" y="3921"/>
                      <a:pt x="183" y="4286"/>
                      <a:pt x="426" y="4620"/>
                    </a:cubicBezTo>
                    <a:cubicBezTo>
                      <a:pt x="670" y="4924"/>
                      <a:pt x="913" y="5137"/>
                      <a:pt x="1217" y="5259"/>
                    </a:cubicBezTo>
                    <a:cubicBezTo>
                      <a:pt x="1581" y="5380"/>
                      <a:pt x="1885" y="5471"/>
                      <a:pt x="2189" y="5563"/>
                    </a:cubicBezTo>
                    <a:cubicBezTo>
                      <a:pt x="2493" y="5623"/>
                      <a:pt x="2736" y="5745"/>
                      <a:pt x="2980" y="5806"/>
                    </a:cubicBezTo>
                    <a:cubicBezTo>
                      <a:pt x="3192" y="5897"/>
                      <a:pt x="3314" y="6018"/>
                      <a:pt x="3314" y="6201"/>
                    </a:cubicBezTo>
                    <a:cubicBezTo>
                      <a:pt x="3314" y="6687"/>
                      <a:pt x="3010" y="6930"/>
                      <a:pt x="2433" y="6930"/>
                    </a:cubicBezTo>
                    <a:cubicBezTo>
                      <a:pt x="2129" y="6930"/>
                      <a:pt x="1825" y="6778"/>
                      <a:pt x="1612" y="6474"/>
                    </a:cubicBezTo>
                    <a:cubicBezTo>
                      <a:pt x="1308" y="6170"/>
                      <a:pt x="1065" y="6018"/>
                      <a:pt x="882" y="6018"/>
                    </a:cubicBezTo>
                    <a:cubicBezTo>
                      <a:pt x="700" y="6018"/>
                      <a:pt x="548" y="6079"/>
                      <a:pt x="396" y="6231"/>
                    </a:cubicBezTo>
                    <a:cubicBezTo>
                      <a:pt x="122" y="6474"/>
                      <a:pt x="1" y="6687"/>
                      <a:pt x="1" y="6839"/>
                    </a:cubicBezTo>
                    <a:cubicBezTo>
                      <a:pt x="1" y="6991"/>
                      <a:pt x="92" y="7143"/>
                      <a:pt x="244" y="7386"/>
                    </a:cubicBezTo>
                    <a:lnTo>
                      <a:pt x="396" y="7569"/>
                    </a:lnTo>
                    <a:cubicBezTo>
                      <a:pt x="518" y="7690"/>
                      <a:pt x="670" y="7842"/>
                      <a:pt x="913" y="7994"/>
                    </a:cubicBezTo>
                    <a:cubicBezTo>
                      <a:pt x="1186" y="8146"/>
                      <a:pt x="1490" y="8268"/>
                      <a:pt x="1794" y="8329"/>
                    </a:cubicBezTo>
                    <a:lnTo>
                      <a:pt x="1794" y="9058"/>
                    </a:lnTo>
                    <a:cubicBezTo>
                      <a:pt x="1794" y="9332"/>
                      <a:pt x="1825" y="9544"/>
                      <a:pt x="1885" y="9666"/>
                    </a:cubicBezTo>
                    <a:cubicBezTo>
                      <a:pt x="1916" y="9788"/>
                      <a:pt x="1946" y="9848"/>
                      <a:pt x="2068" y="9879"/>
                    </a:cubicBezTo>
                    <a:cubicBezTo>
                      <a:pt x="2129" y="9939"/>
                      <a:pt x="2281" y="9970"/>
                      <a:pt x="2433" y="9970"/>
                    </a:cubicBezTo>
                    <a:cubicBezTo>
                      <a:pt x="2584" y="9970"/>
                      <a:pt x="2706" y="9939"/>
                      <a:pt x="2828" y="9879"/>
                    </a:cubicBezTo>
                    <a:cubicBezTo>
                      <a:pt x="2949" y="9848"/>
                      <a:pt x="3010" y="9788"/>
                      <a:pt x="3040" y="9666"/>
                    </a:cubicBezTo>
                    <a:cubicBezTo>
                      <a:pt x="3101" y="9544"/>
                      <a:pt x="3132" y="9362"/>
                      <a:pt x="3132" y="9088"/>
                    </a:cubicBezTo>
                    <a:lnTo>
                      <a:pt x="3132" y="8329"/>
                    </a:lnTo>
                    <a:cubicBezTo>
                      <a:pt x="3648" y="8207"/>
                      <a:pt x="4074" y="7994"/>
                      <a:pt x="4408" y="7599"/>
                    </a:cubicBezTo>
                    <a:cubicBezTo>
                      <a:pt x="4773" y="7265"/>
                      <a:pt x="4955" y="6778"/>
                      <a:pt x="4955" y="6170"/>
                    </a:cubicBezTo>
                    <a:cubicBezTo>
                      <a:pt x="4955" y="5745"/>
                      <a:pt x="4864" y="5411"/>
                      <a:pt x="4773" y="5289"/>
                    </a:cubicBezTo>
                    <a:cubicBezTo>
                      <a:pt x="4560" y="5015"/>
                      <a:pt x="4378" y="4833"/>
                      <a:pt x="4165" y="4711"/>
                    </a:cubicBezTo>
                    <a:cubicBezTo>
                      <a:pt x="3922" y="4620"/>
                      <a:pt x="3648" y="4499"/>
                      <a:pt x="3405" y="4407"/>
                    </a:cubicBezTo>
                    <a:cubicBezTo>
                      <a:pt x="3132" y="4316"/>
                      <a:pt x="2858" y="4256"/>
                      <a:pt x="2645" y="4225"/>
                    </a:cubicBezTo>
                    <a:cubicBezTo>
                      <a:pt x="2372" y="4195"/>
                      <a:pt x="2189" y="4104"/>
                      <a:pt x="2037" y="4012"/>
                    </a:cubicBezTo>
                    <a:cubicBezTo>
                      <a:pt x="1885" y="3891"/>
                      <a:pt x="1794" y="3769"/>
                      <a:pt x="1794" y="3587"/>
                    </a:cubicBezTo>
                    <a:cubicBezTo>
                      <a:pt x="1794" y="3404"/>
                      <a:pt x="1885" y="3283"/>
                      <a:pt x="1977" y="3161"/>
                    </a:cubicBezTo>
                    <a:cubicBezTo>
                      <a:pt x="2098" y="3040"/>
                      <a:pt x="2281" y="3009"/>
                      <a:pt x="2493" y="3009"/>
                    </a:cubicBezTo>
                    <a:cubicBezTo>
                      <a:pt x="2676" y="3009"/>
                      <a:pt x="2858" y="3040"/>
                      <a:pt x="2980" y="3131"/>
                    </a:cubicBezTo>
                    <a:cubicBezTo>
                      <a:pt x="3010" y="3161"/>
                      <a:pt x="3101" y="3192"/>
                      <a:pt x="3132" y="3252"/>
                    </a:cubicBezTo>
                    <a:cubicBezTo>
                      <a:pt x="3162" y="3313"/>
                      <a:pt x="3253" y="3344"/>
                      <a:pt x="3344" y="3435"/>
                    </a:cubicBezTo>
                    <a:cubicBezTo>
                      <a:pt x="3436" y="3496"/>
                      <a:pt x="3557" y="3556"/>
                      <a:pt x="3709" y="3556"/>
                    </a:cubicBezTo>
                    <a:cubicBezTo>
                      <a:pt x="3922" y="3556"/>
                      <a:pt x="4104" y="3404"/>
                      <a:pt x="4317" y="3131"/>
                    </a:cubicBezTo>
                    <a:cubicBezTo>
                      <a:pt x="4499" y="2857"/>
                      <a:pt x="4560" y="2675"/>
                      <a:pt x="4560" y="2553"/>
                    </a:cubicBezTo>
                    <a:cubicBezTo>
                      <a:pt x="4560" y="2432"/>
                      <a:pt x="4469" y="2280"/>
                      <a:pt x="4256" y="2097"/>
                    </a:cubicBezTo>
                    <a:lnTo>
                      <a:pt x="4226" y="2067"/>
                    </a:lnTo>
                    <a:lnTo>
                      <a:pt x="4104" y="1976"/>
                    </a:lnTo>
                    <a:cubicBezTo>
                      <a:pt x="4043" y="1915"/>
                      <a:pt x="3922" y="1824"/>
                      <a:pt x="3740" y="1763"/>
                    </a:cubicBezTo>
                    <a:cubicBezTo>
                      <a:pt x="3557" y="1672"/>
                      <a:pt x="3344" y="1611"/>
                      <a:pt x="3132" y="1581"/>
                    </a:cubicBezTo>
                    <a:lnTo>
                      <a:pt x="3132" y="912"/>
                    </a:lnTo>
                    <a:cubicBezTo>
                      <a:pt x="3132" y="730"/>
                      <a:pt x="3101" y="578"/>
                      <a:pt x="3101" y="456"/>
                    </a:cubicBezTo>
                    <a:cubicBezTo>
                      <a:pt x="3040" y="365"/>
                      <a:pt x="3010" y="243"/>
                      <a:pt x="2888" y="152"/>
                    </a:cubicBezTo>
                    <a:cubicBezTo>
                      <a:pt x="2828" y="61"/>
                      <a:pt x="2676" y="0"/>
                      <a:pt x="2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1" name="Google Shape;1061;p55"/>
              <p:cNvSpPr/>
              <p:nvPr/>
            </p:nvSpPr>
            <p:spPr>
              <a:xfrm>
                <a:off x="2216770" y="2808209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1" y="0"/>
                    </a:moveTo>
                    <a:lnTo>
                      <a:pt x="1" y="3070"/>
                    </a:lnTo>
                    <a:lnTo>
                      <a:pt x="396" y="307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2" name="Google Shape;1062;p55"/>
              <p:cNvSpPr/>
              <p:nvPr/>
            </p:nvSpPr>
            <p:spPr>
              <a:xfrm>
                <a:off x="2179627" y="2835664"/>
                <a:ext cx="7014" cy="5439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071" extrusionOk="0">
                    <a:moveTo>
                      <a:pt x="0" y="0"/>
                    </a:moveTo>
                    <a:lnTo>
                      <a:pt x="0" y="3070"/>
                    </a:lnTo>
                    <a:lnTo>
                      <a:pt x="395" y="3070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3" name="Google Shape;1063;p55"/>
              <p:cNvSpPr/>
              <p:nvPr/>
            </p:nvSpPr>
            <p:spPr>
              <a:xfrm>
                <a:off x="2253382" y="2843740"/>
                <a:ext cx="6483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59" extrusionOk="0">
                    <a:moveTo>
                      <a:pt x="0" y="0"/>
                    </a:moveTo>
                    <a:lnTo>
                      <a:pt x="0" y="2158"/>
                    </a:lnTo>
                    <a:lnTo>
                      <a:pt x="365" y="2158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4" name="Google Shape;1064;p55"/>
              <p:cNvSpPr/>
              <p:nvPr/>
            </p:nvSpPr>
            <p:spPr>
              <a:xfrm>
                <a:off x="3010343" y="2469086"/>
                <a:ext cx="362894" cy="304407"/>
              </a:xfrm>
              <a:custGeom>
                <a:avLst/>
                <a:gdLst/>
                <a:ahLst/>
                <a:cxnLst/>
                <a:rect l="l" t="t" r="r" b="b"/>
                <a:pathLst>
                  <a:path w="20488" h="17186" extrusionOk="0">
                    <a:moveTo>
                      <a:pt x="10498" y="1"/>
                    </a:moveTo>
                    <a:cubicBezTo>
                      <a:pt x="6617" y="1"/>
                      <a:pt x="2814" y="1948"/>
                      <a:pt x="1612" y="5955"/>
                    </a:cubicBezTo>
                    <a:cubicBezTo>
                      <a:pt x="1" y="11274"/>
                      <a:pt x="3891" y="16897"/>
                      <a:pt x="9423" y="17171"/>
                    </a:cubicBezTo>
                    <a:cubicBezTo>
                      <a:pt x="9627" y="17181"/>
                      <a:pt x="9833" y="17186"/>
                      <a:pt x="10039" y="17186"/>
                    </a:cubicBezTo>
                    <a:cubicBezTo>
                      <a:pt x="12910" y="17186"/>
                      <a:pt x="15978" y="16193"/>
                      <a:pt x="17934" y="14009"/>
                    </a:cubicBezTo>
                    <a:cubicBezTo>
                      <a:pt x="20032" y="11760"/>
                      <a:pt x="20487" y="8386"/>
                      <a:pt x="19454" y="5559"/>
                    </a:cubicBezTo>
                    <a:cubicBezTo>
                      <a:pt x="18877" y="3948"/>
                      <a:pt x="17782" y="2489"/>
                      <a:pt x="16232" y="1547"/>
                    </a:cubicBezTo>
                    <a:cubicBezTo>
                      <a:pt x="14533" y="521"/>
                      <a:pt x="12505" y="1"/>
                      <a:pt x="104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5" name="Google Shape;1065;p55"/>
              <p:cNvSpPr/>
              <p:nvPr/>
            </p:nvSpPr>
            <p:spPr>
              <a:xfrm>
                <a:off x="3056112" y="2505839"/>
                <a:ext cx="275128" cy="231538"/>
              </a:xfrm>
              <a:custGeom>
                <a:avLst/>
                <a:gdLst/>
                <a:ahLst/>
                <a:cxnLst/>
                <a:rect l="l" t="t" r="r" b="b"/>
                <a:pathLst>
                  <a:path w="15533" h="13072" extrusionOk="0">
                    <a:moveTo>
                      <a:pt x="7965" y="1"/>
                    </a:moveTo>
                    <a:cubicBezTo>
                      <a:pt x="5010" y="1"/>
                      <a:pt x="2117" y="1475"/>
                      <a:pt x="1216" y="4518"/>
                    </a:cubicBezTo>
                    <a:cubicBezTo>
                      <a:pt x="0" y="8591"/>
                      <a:pt x="2979" y="12877"/>
                      <a:pt x="7174" y="13059"/>
                    </a:cubicBezTo>
                    <a:cubicBezTo>
                      <a:pt x="7340" y="13068"/>
                      <a:pt x="7507" y="13072"/>
                      <a:pt x="7674" y="13072"/>
                    </a:cubicBezTo>
                    <a:cubicBezTo>
                      <a:pt x="9871" y="13072"/>
                      <a:pt x="12180" y="12326"/>
                      <a:pt x="13648" y="10688"/>
                    </a:cubicBezTo>
                    <a:cubicBezTo>
                      <a:pt x="15198" y="8925"/>
                      <a:pt x="15533" y="6372"/>
                      <a:pt x="14773" y="4214"/>
                    </a:cubicBezTo>
                    <a:cubicBezTo>
                      <a:pt x="14317" y="2968"/>
                      <a:pt x="13526" y="1873"/>
                      <a:pt x="12341" y="1174"/>
                    </a:cubicBezTo>
                    <a:cubicBezTo>
                      <a:pt x="11044" y="396"/>
                      <a:pt x="9496" y="1"/>
                      <a:pt x="79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6" name="Google Shape;1066;p55"/>
              <p:cNvSpPr/>
              <p:nvPr/>
            </p:nvSpPr>
            <p:spPr>
              <a:xfrm>
                <a:off x="3228402" y="2505627"/>
                <a:ext cx="41996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187" extrusionOk="0">
                    <a:moveTo>
                      <a:pt x="91" y="1"/>
                    </a:moveTo>
                    <a:lnTo>
                      <a:pt x="0" y="396"/>
                    </a:lnTo>
                    <a:cubicBezTo>
                      <a:pt x="760" y="578"/>
                      <a:pt x="1520" y="852"/>
                      <a:pt x="2158" y="1186"/>
                    </a:cubicBezTo>
                    <a:lnTo>
                      <a:pt x="2371" y="822"/>
                    </a:lnTo>
                    <a:cubicBezTo>
                      <a:pt x="1641" y="457"/>
                      <a:pt x="882" y="153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7" name="Google Shape;1067;p55"/>
              <p:cNvSpPr/>
              <p:nvPr/>
            </p:nvSpPr>
            <p:spPr>
              <a:xfrm>
                <a:off x="3292999" y="2540626"/>
                <a:ext cx="37710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6840" extrusionOk="0">
                    <a:moveTo>
                      <a:pt x="274" y="1"/>
                    </a:moveTo>
                    <a:lnTo>
                      <a:pt x="1" y="274"/>
                    </a:lnTo>
                    <a:cubicBezTo>
                      <a:pt x="548" y="882"/>
                      <a:pt x="943" y="1581"/>
                      <a:pt x="1216" y="2341"/>
                    </a:cubicBezTo>
                    <a:cubicBezTo>
                      <a:pt x="1763" y="3739"/>
                      <a:pt x="1703" y="5320"/>
                      <a:pt x="1216" y="6748"/>
                    </a:cubicBezTo>
                    <a:lnTo>
                      <a:pt x="1551" y="6840"/>
                    </a:lnTo>
                    <a:cubicBezTo>
                      <a:pt x="2128" y="5411"/>
                      <a:pt x="2128" y="3709"/>
                      <a:pt x="1611" y="2189"/>
                    </a:cubicBezTo>
                    <a:cubicBezTo>
                      <a:pt x="1308" y="1338"/>
                      <a:pt x="852" y="609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8" name="Google Shape;1068;p55"/>
              <p:cNvSpPr/>
              <p:nvPr/>
            </p:nvSpPr>
            <p:spPr>
              <a:xfrm>
                <a:off x="3063640" y="2504015"/>
                <a:ext cx="250366" cy="237454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13406" extrusionOk="0">
                    <a:moveTo>
                      <a:pt x="6870" y="1"/>
                    </a:moveTo>
                    <a:cubicBezTo>
                      <a:pt x="3770" y="213"/>
                      <a:pt x="1399" y="1976"/>
                      <a:pt x="609" y="4621"/>
                    </a:cubicBezTo>
                    <a:cubicBezTo>
                      <a:pt x="1" y="6627"/>
                      <a:pt x="335" y="8815"/>
                      <a:pt x="1582" y="10548"/>
                    </a:cubicBezTo>
                    <a:cubicBezTo>
                      <a:pt x="2797" y="12250"/>
                      <a:pt x="4682" y="13284"/>
                      <a:pt x="6718" y="13405"/>
                    </a:cubicBezTo>
                    <a:lnTo>
                      <a:pt x="7205" y="13405"/>
                    </a:lnTo>
                    <a:cubicBezTo>
                      <a:pt x="9697" y="13405"/>
                      <a:pt x="11916" y="12493"/>
                      <a:pt x="13375" y="10974"/>
                    </a:cubicBezTo>
                    <a:cubicBezTo>
                      <a:pt x="13679" y="10639"/>
                      <a:pt x="13892" y="10274"/>
                      <a:pt x="14135" y="9910"/>
                    </a:cubicBezTo>
                    <a:lnTo>
                      <a:pt x="13801" y="9727"/>
                    </a:lnTo>
                    <a:cubicBezTo>
                      <a:pt x="13557" y="10062"/>
                      <a:pt x="13345" y="10396"/>
                      <a:pt x="13071" y="10700"/>
                    </a:cubicBezTo>
                    <a:cubicBezTo>
                      <a:pt x="11701" y="12155"/>
                      <a:pt x="9555" y="13021"/>
                      <a:pt x="7185" y="13021"/>
                    </a:cubicBezTo>
                    <a:cubicBezTo>
                      <a:pt x="7030" y="13021"/>
                      <a:pt x="6875" y="13017"/>
                      <a:pt x="6718" y="13010"/>
                    </a:cubicBezTo>
                    <a:cubicBezTo>
                      <a:pt x="4834" y="12949"/>
                      <a:pt x="3041" y="11946"/>
                      <a:pt x="1885" y="10335"/>
                    </a:cubicBezTo>
                    <a:cubicBezTo>
                      <a:pt x="730" y="8694"/>
                      <a:pt x="366" y="6627"/>
                      <a:pt x="943" y="4742"/>
                    </a:cubicBezTo>
                    <a:cubicBezTo>
                      <a:pt x="1703" y="2220"/>
                      <a:pt x="3952" y="609"/>
                      <a:pt x="6901" y="365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9" name="Google Shape;1069;p55"/>
              <p:cNvSpPr/>
              <p:nvPr/>
            </p:nvSpPr>
            <p:spPr>
              <a:xfrm>
                <a:off x="3152486" y="2533630"/>
                <a:ext cx="87234" cy="177692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10032" extrusionOk="0">
                    <a:moveTo>
                      <a:pt x="2432" y="0"/>
                    </a:moveTo>
                    <a:cubicBezTo>
                      <a:pt x="2098" y="0"/>
                      <a:pt x="1885" y="61"/>
                      <a:pt x="1824" y="244"/>
                    </a:cubicBezTo>
                    <a:cubicBezTo>
                      <a:pt x="1794" y="365"/>
                      <a:pt x="1733" y="548"/>
                      <a:pt x="1733" y="821"/>
                    </a:cubicBezTo>
                    <a:lnTo>
                      <a:pt x="1733" y="1551"/>
                    </a:lnTo>
                    <a:cubicBezTo>
                      <a:pt x="1246" y="1672"/>
                      <a:pt x="821" y="1885"/>
                      <a:pt x="517" y="2280"/>
                    </a:cubicBezTo>
                    <a:cubicBezTo>
                      <a:pt x="213" y="2645"/>
                      <a:pt x="61" y="3070"/>
                      <a:pt x="61" y="3526"/>
                    </a:cubicBezTo>
                    <a:cubicBezTo>
                      <a:pt x="61" y="3982"/>
                      <a:pt x="183" y="4347"/>
                      <a:pt x="426" y="4651"/>
                    </a:cubicBezTo>
                    <a:cubicBezTo>
                      <a:pt x="639" y="4955"/>
                      <a:pt x="912" y="5198"/>
                      <a:pt x="1216" y="5320"/>
                    </a:cubicBezTo>
                    <a:cubicBezTo>
                      <a:pt x="1550" y="5411"/>
                      <a:pt x="1854" y="5532"/>
                      <a:pt x="2158" y="5624"/>
                    </a:cubicBezTo>
                    <a:cubicBezTo>
                      <a:pt x="2462" y="5684"/>
                      <a:pt x="2736" y="5806"/>
                      <a:pt x="2949" y="5867"/>
                    </a:cubicBezTo>
                    <a:cubicBezTo>
                      <a:pt x="3192" y="5958"/>
                      <a:pt x="3313" y="6080"/>
                      <a:pt x="3313" y="6262"/>
                    </a:cubicBezTo>
                    <a:cubicBezTo>
                      <a:pt x="3313" y="6748"/>
                      <a:pt x="3009" y="6991"/>
                      <a:pt x="2432" y="6991"/>
                    </a:cubicBezTo>
                    <a:cubicBezTo>
                      <a:pt x="2128" y="6991"/>
                      <a:pt x="1824" y="6839"/>
                      <a:pt x="1581" y="6536"/>
                    </a:cubicBezTo>
                    <a:cubicBezTo>
                      <a:pt x="1277" y="6232"/>
                      <a:pt x="1064" y="6080"/>
                      <a:pt x="882" y="6080"/>
                    </a:cubicBezTo>
                    <a:cubicBezTo>
                      <a:pt x="669" y="6080"/>
                      <a:pt x="517" y="6140"/>
                      <a:pt x="365" y="6292"/>
                    </a:cubicBezTo>
                    <a:cubicBezTo>
                      <a:pt x="122" y="6536"/>
                      <a:pt x="0" y="6748"/>
                      <a:pt x="0" y="6900"/>
                    </a:cubicBezTo>
                    <a:cubicBezTo>
                      <a:pt x="0" y="7052"/>
                      <a:pt x="61" y="7204"/>
                      <a:pt x="213" y="7447"/>
                    </a:cubicBezTo>
                    <a:lnTo>
                      <a:pt x="365" y="7630"/>
                    </a:lnTo>
                    <a:cubicBezTo>
                      <a:pt x="487" y="7751"/>
                      <a:pt x="639" y="7903"/>
                      <a:pt x="912" y="8055"/>
                    </a:cubicBezTo>
                    <a:cubicBezTo>
                      <a:pt x="1186" y="8207"/>
                      <a:pt x="1490" y="8298"/>
                      <a:pt x="1794" y="8390"/>
                    </a:cubicBezTo>
                    <a:lnTo>
                      <a:pt x="1794" y="9119"/>
                    </a:lnTo>
                    <a:cubicBezTo>
                      <a:pt x="1794" y="9362"/>
                      <a:pt x="1824" y="9605"/>
                      <a:pt x="1854" y="9727"/>
                    </a:cubicBezTo>
                    <a:cubicBezTo>
                      <a:pt x="1885" y="9818"/>
                      <a:pt x="1946" y="9909"/>
                      <a:pt x="2037" y="9940"/>
                    </a:cubicBezTo>
                    <a:cubicBezTo>
                      <a:pt x="2128" y="9970"/>
                      <a:pt x="2280" y="10031"/>
                      <a:pt x="2432" y="10031"/>
                    </a:cubicBezTo>
                    <a:cubicBezTo>
                      <a:pt x="2584" y="10031"/>
                      <a:pt x="2705" y="9970"/>
                      <a:pt x="2797" y="9940"/>
                    </a:cubicBezTo>
                    <a:cubicBezTo>
                      <a:pt x="2918" y="9909"/>
                      <a:pt x="3009" y="9818"/>
                      <a:pt x="3040" y="9727"/>
                    </a:cubicBezTo>
                    <a:cubicBezTo>
                      <a:pt x="3070" y="9605"/>
                      <a:pt x="3101" y="9423"/>
                      <a:pt x="3101" y="9150"/>
                    </a:cubicBezTo>
                    <a:lnTo>
                      <a:pt x="3101" y="8390"/>
                    </a:lnTo>
                    <a:cubicBezTo>
                      <a:pt x="3648" y="8268"/>
                      <a:pt x="4073" y="8055"/>
                      <a:pt x="4408" y="7660"/>
                    </a:cubicBezTo>
                    <a:cubicBezTo>
                      <a:pt x="4742" y="7295"/>
                      <a:pt x="4924" y="6779"/>
                      <a:pt x="4924" y="6171"/>
                    </a:cubicBezTo>
                    <a:cubicBezTo>
                      <a:pt x="4924" y="5776"/>
                      <a:pt x="4864" y="5411"/>
                      <a:pt x="4742" y="5259"/>
                    </a:cubicBezTo>
                    <a:cubicBezTo>
                      <a:pt x="4560" y="4985"/>
                      <a:pt x="4377" y="4803"/>
                      <a:pt x="4134" y="4681"/>
                    </a:cubicBezTo>
                    <a:cubicBezTo>
                      <a:pt x="3921" y="4590"/>
                      <a:pt x="3648" y="4469"/>
                      <a:pt x="3374" y="4377"/>
                    </a:cubicBezTo>
                    <a:cubicBezTo>
                      <a:pt x="3101" y="4286"/>
                      <a:pt x="2857" y="4225"/>
                      <a:pt x="2614" y="4195"/>
                    </a:cubicBezTo>
                    <a:cubicBezTo>
                      <a:pt x="2341" y="4165"/>
                      <a:pt x="2158" y="4073"/>
                      <a:pt x="2006" y="3982"/>
                    </a:cubicBezTo>
                    <a:cubicBezTo>
                      <a:pt x="1854" y="3861"/>
                      <a:pt x="1794" y="3739"/>
                      <a:pt x="1794" y="3557"/>
                    </a:cubicBezTo>
                    <a:cubicBezTo>
                      <a:pt x="1794" y="3374"/>
                      <a:pt x="1854" y="3253"/>
                      <a:pt x="1976" y="3131"/>
                    </a:cubicBezTo>
                    <a:cubicBezTo>
                      <a:pt x="2098" y="3010"/>
                      <a:pt x="2280" y="2979"/>
                      <a:pt x="2462" y="2979"/>
                    </a:cubicBezTo>
                    <a:cubicBezTo>
                      <a:pt x="2645" y="2979"/>
                      <a:pt x="2857" y="3010"/>
                      <a:pt x="2949" y="3101"/>
                    </a:cubicBezTo>
                    <a:cubicBezTo>
                      <a:pt x="3009" y="3131"/>
                      <a:pt x="3070" y="3162"/>
                      <a:pt x="3101" y="3222"/>
                    </a:cubicBezTo>
                    <a:cubicBezTo>
                      <a:pt x="3161" y="3283"/>
                      <a:pt x="3222" y="3314"/>
                      <a:pt x="3344" y="3405"/>
                    </a:cubicBezTo>
                    <a:cubicBezTo>
                      <a:pt x="3405" y="3466"/>
                      <a:pt x="3526" y="3526"/>
                      <a:pt x="3678" y="3526"/>
                    </a:cubicBezTo>
                    <a:cubicBezTo>
                      <a:pt x="3921" y="3526"/>
                      <a:pt x="4104" y="3374"/>
                      <a:pt x="4286" y="3101"/>
                    </a:cubicBezTo>
                    <a:cubicBezTo>
                      <a:pt x="4468" y="2827"/>
                      <a:pt x="4560" y="2645"/>
                      <a:pt x="4560" y="2523"/>
                    </a:cubicBezTo>
                    <a:cubicBezTo>
                      <a:pt x="4560" y="2432"/>
                      <a:pt x="4438" y="2280"/>
                      <a:pt x="4256" y="2067"/>
                    </a:cubicBezTo>
                    <a:lnTo>
                      <a:pt x="4225" y="2037"/>
                    </a:lnTo>
                    <a:lnTo>
                      <a:pt x="4104" y="1976"/>
                    </a:lnTo>
                    <a:cubicBezTo>
                      <a:pt x="4012" y="1885"/>
                      <a:pt x="3921" y="1824"/>
                      <a:pt x="3709" y="1733"/>
                    </a:cubicBezTo>
                    <a:cubicBezTo>
                      <a:pt x="3526" y="1672"/>
                      <a:pt x="3344" y="1581"/>
                      <a:pt x="3101" y="1551"/>
                    </a:cubicBezTo>
                    <a:lnTo>
                      <a:pt x="3101" y="912"/>
                    </a:lnTo>
                    <a:cubicBezTo>
                      <a:pt x="3101" y="700"/>
                      <a:pt x="3070" y="548"/>
                      <a:pt x="3070" y="456"/>
                    </a:cubicBezTo>
                    <a:cubicBezTo>
                      <a:pt x="3040" y="335"/>
                      <a:pt x="3009" y="213"/>
                      <a:pt x="2888" y="152"/>
                    </a:cubicBezTo>
                    <a:cubicBezTo>
                      <a:pt x="2797" y="31"/>
                      <a:pt x="2645" y="0"/>
                      <a:pt x="2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55"/>
              <p:cNvSpPr/>
              <p:nvPr/>
            </p:nvSpPr>
            <p:spPr>
              <a:xfrm>
                <a:off x="3195014" y="2376414"/>
                <a:ext cx="6483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102" extrusionOk="0">
                    <a:moveTo>
                      <a:pt x="0" y="1"/>
                    </a:moveTo>
                    <a:lnTo>
                      <a:pt x="0" y="3101"/>
                    </a:lnTo>
                    <a:lnTo>
                      <a:pt x="365" y="3101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1" name="Google Shape;1071;p55"/>
              <p:cNvSpPr/>
              <p:nvPr/>
            </p:nvSpPr>
            <p:spPr>
              <a:xfrm>
                <a:off x="3158402" y="2403337"/>
                <a:ext cx="7014" cy="5494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102" extrusionOk="0">
                    <a:moveTo>
                      <a:pt x="1" y="1"/>
                    </a:moveTo>
                    <a:lnTo>
                      <a:pt x="1" y="3101"/>
                    </a:lnTo>
                    <a:lnTo>
                      <a:pt x="396" y="310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2" name="Google Shape;1072;p55"/>
              <p:cNvSpPr/>
              <p:nvPr/>
            </p:nvSpPr>
            <p:spPr>
              <a:xfrm>
                <a:off x="3231094" y="2411414"/>
                <a:ext cx="7014" cy="3824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59" extrusionOk="0">
                    <a:moveTo>
                      <a:pt x="0" y="1"/>
                    </a:moveTo>
                    <a:lnTo>
                      <a:pt x="0" y="2159"/>
                    </a:lnTo>
                    <a:lnTo>
                      <a:pt x="395" y="215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55"/>
              <p:cNvSpPr/>
              <p:nvPr/>
            </p:nvSpPr>
            <p:spPr>
              <a:xfrm>
                <a:off x="212370" y="2240754"/>
                <a:ext cx="4284477" cy="1716908"/>
              </a:xfrm>
              <a:custGeom>
                <a:avLst/>
                <a:gdLst/>
                <a:ahLst/>
                <a:cxnLst/>
                <a:rect l="l" t="t" r="r" b="b"/>
                <a:pathLst>
                  <a:path w="241890" h="96932" extrusionOk="0">
                    <a:moveTo>
                      <a:pt x="240795" y="0"/>
                    </a:moveTo>
                    <a:lnTo>
                      <a:pt x="224837" y="15958"/>
                    </a:lnTo>
                    <a:lnTo>
                      <a:pt x="207907" y="15958"/>
                    </a:lnTo>
                    <a:lnTo>
                      <a:pt x="186083" y="37752"/>
                    </a:lnTo>
                    <a:lnTo>
                      <a:pt x="166265" y="37752"/>
                    </a:lnTo>
                    <a:lnTo>
                      <a:pt x="154958" y="49028"/>
                    </a:lnTo>
                    <a:lnTo>
                      <a:pt x="129334" y="49028"/>
                    </a:lnTo>
                    <a:lnTo>
                      <a:pt x="112556" y="65807"/>
                    </a:lnTo>
                    <a:lnTo>
                      <a:pt x="99121" y="65807"/>
                    </a:lnTo>
                    <a:lnTo>
                      <a:pt x="92251" y="58907"/>
                    </a:lnTo>
                    <a:lnTo>
                      <a:pt x="64014" y="58907"/>
                    </a:lnTo>
                    <a:lnTo>
                      <a:pt x="47448" y="75503"/>
                    </a:lnTo>
                    <a:lnTo>
                      <a:pt x="20305" y="75503"/>
                    </a:lnTo>
                    <a:lnTo>
                      <a:pt x="0" y="95868"/>
                    </a:lnTo>
                    <a:lnTo>
                      <a:pt x="1064" y="96932"/>
                    </a:lnTo>
                    <a:lnTo>
                      <a:pt x="20973" y="77023"/>
                    </a:lnTo>
                    <a:lnTo>
                      <a:pt x="48056" y="77023"/>
                    </a:lnTo>
                    <a:lnTo>
                      <a:pt x="64622" y="60427"/>
                    </a:lnTo>
                    <a:lnTo>
                      <a:pt x="91643" y="60427"/>
                    </a:lnTo>
                    <a:lnTo>
                      <a:pt x="98513" y="67326"/>
                    </a:lnTo>
                    <a:lnTo>
                      <a:pt x="113224" y="67326"/>
                    </a:lnTo>
                    <a:lnTo>
                      <a:pt x="129972" y="50548"/>
                    </a:lnTo>
                    <a:lnTo>
                      <a:pt x="155566" y="50548"/>
                    </a:lnTo>
                    <a:lnTo>
                      <a:pt x="166873" y="39271"/>
                    </a:lnTo>
                    <a:lnTo>
                      <a:pt x="186691" y="39271"/>
                    </a:lnTo>
                    <a:lnTo>
                      <a:pt x="208545" y="17478"/>
                    </a:lnTo>
                    <a:lnTo>
                      <a:pt x="225476" y="17478"/>
                    </a:lnTo>
                    <a:lnTo>
                      <a:pt x="241889" y="1064"/>
                    </a:lnTo>
                    <a:lnTo>
                      <a:pt x="240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4" name="Google Shape;1074;p55"/>
              <p:cNvSpPr/>
              <p:nvPr/>
            </p:nvSpPr>
            <p:spPr>
              <a:xfrm>
                <a:off x="4355767" y="2236450"/>
                <a:ext cx="144853" cy="146447"/>
              </a:xfrm>
              <a:custGeom>
                <a:avLst/>
                <a:gdLst/>
                <a:ahLst/>
                <a:cxnLst/>
                <a:rect l="l" t="t" r="r" b="b"/>
                <a:pathLst>
                  <a:path w="8178" h="8268" extrusionOk="0">
                    <a:moveTo>
                      <a:pt x="1" y="0"/>
                    </a:moveTo>
                    <a:lnTo>
                      <a:pt x="1" y="1520"/>
                    </a:lnTo>
                    <a:lnTo>
                      <a:pt x="6657" y="1520"/>
                    </a:lnTo>
                    <a:lnTo>
                      <a:pt x="6657" y="8268"/>
                    </a:lnTo>
                    <a:lnTo>
                      <a:pt x="8177" y="8268"/>
                    </a:lnTo>
                    <a:lnTo>
                      <a:pt x="8177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5" name="Google Shape;1075;p55"/>
              <p:cNvSpPr/>
              <p:nvPr/>
            </p:nvSpPr>
            <p:spPr>
              <a:xfrm>
                <a:off x="989258" y="3527780"/>
                <a:ext cx="155073" cy="131179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6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699" y="2567"/>
                    </a:cubicBezTo>
                    <a:cubicBezTo>
                      <a:pt x="0" y="4847"/>
                      <a:pt x="1672" y="7279"/>
                      <a:pt x="4043" y="7400"/>
                    </a:cubicBezTo>
                    <a:cubicBezTo>
                      <a:pt x="4122" y="7404"/>
                      <a:pt x="4203" y="7406"/>
                      <a:pt x="4283" y="7406"/>
                    </a:cubicBezTo>
                    <a:cubicBezTo>
                      <a:pt x="5499" y="7406"/>
                      <a:pt x="6835" y="6975"/>
                      <a:pt x="7690" y="6063"/>
                    </a:cubicBezTo>
                    <a:cubicBezTo>
                      <a:pt x="8572" y="5029"/>
                      <a:pt x="8754" y="3601"/>
                      <a:pt x="8329" y="2385"/>
                    </a:cubicBezTo>
                    <a:cubicBezTo>
                      <a:pt x="8055" y="1686"/>
                      <a:pt x="7599" y="1048"/>
                      <a:pt x="6961" y="652"/>
                    </a:cubicBezTo>
                    <a:cubicBezTo>
                      <a:pt x="6240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6" name="Google Shape;1076;p55"/>
              <p:cNvSpPr/>
              <p:nvPr/>
            </p:nvSpPr>
            <p:spPr>
              <a:xfrm>
                <a:off x="1033947" y="3563984"/>
                <a:ext cx="68388" cy="57796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63" extrusionOk="0">
                    <a:moveTo>
                      <a:pt x="1995" y="1"/>
                    </a:moveTo>
                    <a:cubicBezTo>
                      <a:pt x="1254" y="1"/>
                      <a:pt x="526" y="366"/>
                      <a:pt x="304" y="1131"/>
                    </a:cubicBezTo>
                    <a:cubicBezTo>
                      <a:pt x="0" y="2104"/>
                      <a:pt x="699" y="3168"/>
                      <a:pt x="1763" y="3259"/>
                    </a:cubicBezTo>
                    <a:cubicBezTo>
                      <a:pt x="1804" y="3261"/>
                      <a:pt x="1845" y="3262"/>
                      <a:pt x="1886" y="3262"/>
                    </a:cubicBezTo>
                    <a:cubicBezTo>
                      <a:pt x="2430" y="3262"/>
                      <a:pt x="3007" y="3075"/>
                      <a:pt x="3374" y="2651"/>
                    </a:cubicBezTo>
                    <a:cubicBezTo>
                      <a:pt x="3800" y="2225"/>
                      <a:pt x="3860" y="1587"/>
                      <a:pt x="3678" y="1040"/>
                    </a:cubicBezTo>
                    <a:cubicBezTo>
                      <a:pt x="3556" y="736"/>
                      <a:pt x="3374" y="493"/>
                      <a:pt x="3070" y="280"/>
                    </a:cubicBezTo>
                    <a:cubicBezTo>
                      <a:pt x="2752" y="96"/>
                      <a:pt x="2372" y="1"/>
                      <a:pt x="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7" name="Google Shape;1077;p55"/>
              <p:cNvSpPr/>
              <p:nvPr/>
            </p:nvSpPr>
            <p:spPr>
              <a:xfrm>
                <a:off x="1269222" y="3235594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1" y="0"/>
                    </a:moveTo>
                    <a:cubicBezTo>
                      <a:pt x="2844" y="0"/>
                      <a:pt x="1219" y="839"/>
                      <a:pt x="699" y="2559"/>
                    </a:cubicBezTo>
                    <a:cubicBezTo>
                      <a:pt x="0" y="4838"/>
                      <a:pt x="1672" y="7270"/>
                      <a:pt x="4043" y="7391"/>
                    </a:cubicBezTo>
                    <a:cubicBezTo>
                      <a:pt x="4127" y="7395"/>
                      <a:pt x="4212" y="7397"/>
                      <a:pt x="4297" y="7397"/>
                    </a:cubicBezTo>
                    <a:cubicBezTo>
                      <a:pt x="5509" y="7397"/>
                      <a:pt x="6838" y="6991"/>
                      <a:pt x="7690" y="6054"/>
                    </a:cubicBezTo>
                    <a:cubicBezTo>
                      <a:pt x="8572" y="5021"/>
                      <a:pt x="8754" y="3592"/>
                      <a:pt x="8328" y="2376"/>
                    </a:cubicBezTo>
                    <a:cubicBezTo>
                      <a:pt x="8055" y="1677"/>
                      <a:pt x="7599" y="1039"/>
                      <a:pt x="6961" y="674"/>
                    </a:cubicBezTo>
                    <a:cubicBezTo>
                      <a:pt x="6233" y="227"/>
                      <a:pt x="5363" y="0"/>
                      <a:pt x="45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55"/>
              <p:cNvSpPr/>
              <p:nvPr/>
            </p:nvSpPr>
            <p:spPr>
              <a:xfrm>
                <a:off x="1313893" y="3271922"/>
                <a:ext cx="68406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54" extrusionOk="0">
                    <a:moveTo>
                      <a:pt x="1989" y="1"/>
                    </a:moveTo>
                    <a:cubicBezTo>
                      <a:pt x="1251" y="1"/>
                      <a:pt x="526" y="372"/>
                      <a:pt x="305" y="1115"/>
                    </a:cubicBezTo>
                    <a:cubicBezTo>
                      <a:pt x="1" y="2119"/>
                      <a:pt x="730" y="3182"/>
                      <a:pt x="1794" y="3243"/>
                    </a:cubicBezTo>
                    <a:cubicBezTo>
                      <a:pt x="1855" y="3250"/>
                      <a:pt x="1918" y="3253"/>
                      <a:pt x="1982" y="3253"/>
                    </a:cubicBezTo>
                    <a:cubicBezTo>
                      <a:pt x="2487" y="3253"/>
                      <a:pt x="3051" y="3040"/>
                      <a:pt x="3375" y="2635"/>
                    </a:cubicBezTo>
                    <a:cubicBezTo>
                      <a:pt x="3770" y="2210"/>
                      <a:pt x="3861" y="1571"/>
                      <a:pt x="3679" y="1055"/>
                    </a:cubicBezTo>
                    <a:cubicBezTo>
                      <a:pt x="3557" y="751"/>
                      <a:pt x="3375" y="477"/>
                      <a:pt x="3071" y="295"/>
                    </a:cubicBezTo>
                    <a:cubicBezTo>
                      <a:pt x="2751" y="99"/>
                      <a:pt x="2368" y="1"/>
                      <a:pt x="1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55"/>
              <p:cNvSpPr/>
              <p:nvPr/>
            </p:nvSpPr>
            <p:spPr>
              <a:xfrm>
                <a:off x="1766678" y="3235594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502" y="0"/>
                    </a:moveTo>
                    <a:cubicBezTo>
                      <a:pt x="2845" y="0"/>
                      <a:pt x="1220" y="839"/>
                      <a:pt x="700" y="2559"/>
                    </a:cubicBezTo>
                    <a:cubicBezTo>
                      <a:pt x="1" y="4838"/>
                      <a:pt x="1672" y="7270"/>
                      <a:pt x="4043" y="7391"/>
                    </a:cubicBezTo>
                    <a:cubicBezTo>
                      <a:pt x="4128" y="7395"/>
                      <a:pt x="4212" y="7397"/>
                      <a:pt x="4298" y="7397"/>
                    </a:cubicBezTo>
                    <a:cubicBezTo>
                      <a:pt x="5510" y="7397"/>
                      <a:pt x="6839" y="6991"/>
                      <a:pt x="7691" y="6054"/>
                    </a:cubicBezTo>
                    <a:cubicBezTo>
                      <a:pt x="8542" y="5021"/>
                      <a:pt x="8724" y="3592"/>
                      <a:pt x="8329" y="2376"/>
                    </a:cubicBezTo>
                    <a:cubicBezTo>
                      <a:pt x="8056" y="1677"/>
                      <a:pt x="7600" y="1039"/>
                      <a:pt x="6961" y="674"/>
                    </a:cubicBezTo>
                    <a:cubicBezTo>
                      <a:pt x="6234" y="227"/>
                      <a:pt x="5363" y="0"/>
                      <a:pt x="45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55"/>
              <p:cNvSpPr/>
              <p:nvPr/>
            </p:nvSpPr>
            <p:spPr>
              <a:xfrm>
                <a:off x="1810835" y="3271922"/>
                <a:ext cx="68919" cy="57636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54" extrusionOk="0">
                    <a:moveTo>
                      <a:pt x="2004" y="1"/>
                    </a:moveTo>
                    <a:cubicBezTo>
                      <a:pt x="1264" y="1"/>
                      <a:pt x="545" y="372"/>
                      <a:pt x="304" y="1115"/>
                    </a:cubicBezTo>
                    <a:cubicBezTo>
                      <a:pt x="0" y="2119"/>
                      <a:pt x="730" y="3182"/>
                      <a:pt x="1793" y="3243"/>
                    </a:cubicBezTo>
                    <a:cubicBezTo>
                      <a:pt x="1858" y="3250"/>
                      <a:pt x="1923" y="3253"/>
                      <a:pt x="1989" y="3253"/>
                    </a:cubicBezTo>
                    <a:cubicBezTo>
                      <a:pt x="2511" y="3253"/>
                      <a:pt x="3053" y="3040"/>
                      <a:pt x="3404" y="2635"/>
                    </a:cubicBezTo>
                    <a:cubicBezTo>
                      <a:pt x="3769" y="2210"/>
                      <a:pt x="3891" y="1571"/>
                      <a:pt x="3708" y="1055"/>
                    </a:cubicBezTo>
                    <a:cubicBezTo>
                      <a:pt x="3587" y="751"/>
                      <a:pt x="3404" y="477"/>
                      <a:pt x="3101" y="295"/>
                    </a:cubicBezTo>
                    <a:cubicBezTo>
                      <a:pt x="2770" y="99"/>
                      <a:pt x="2384" y="1"/>
                      <a:pt x="20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55"/>
              <p:cNvSpPr/>
              <p:nvPr/>
            </p:nvSpPr>
            <p:spPr>
              <a:xfrm>
                <a:off x="1883509" y="3353347"/>
                <a:ext cx="155073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407" extrusionOk="0">
                    <a:moveTo>
                      <a:pt x="4528" y="0"/>
                    </a:moveTo>
                    <a:cubicBezTo>
                      <a:pt x="2862" y="0"/>
                      <a:pt x="1222" y="838"/>
                      <a:pt x="700" y="2567"/>
                    </a:cubicBezTo>
                    <a:cubicBezTo>
                      <a:pt x="1" y="4847"/>
                      <a:pt x="1703" y="7278"/>
                      <a:pt x="4043" y="7400"/>
                    </a:cubicBezTo>
                    <a:cubicBezTo>
                      <a:pt x="4127" y="7404"/>
                      <a:pt x="4212" y="7406"/>
                      <a:pt x="4298" y="7406"/>
                    </a:cubicBezTo>
                    <a:cubicBezTo>
                      <a:pt x="5510" y="7406"/>
                      <a:pt x="6839" y="7000"/>
                      <a:pt x="7691" y="6063"/>
                    </a:cubicBezTo>
                    <a:cubicBezTo>
                      <a:pt x="8572" y="4999"/>
                      <a:pt x="8755" y="3570"/>
                      <a:pt x="8329" y="2385"/>
                    </a:cubicBezTo>
                    <a:cubicBezTo>
                      <a:pt x="8086" y="1686"/>
                      <a:pt x="7630" y="1047"/>
                      <a:pt x="6961" y="652"/>
                    </a:cubicBezTo>
                    <a:cubicBezTo>
                      <a:pt x="6241" y="220"/>
                      <a:pt x="5381" y="0"/>
                      <a:pt x="4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55"/>
              <p:cNvSpPr/>
              <p:nvPr/>
            </p:nvSpPr>
            <p:spPr>
              <a:xfrm>
                <a:off x="1928198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1989" y="0"/>
                    </a:moveTo>
                    <a:cubicBezTo>
                      <a:pt x="1250" y="0"/>
                      <a:pt x="525" y="372"/>
                      <a:pt x="304" y="1115"/>
                    </a:cubicBezTo>
                    <a:cubicBezTo>
                      <a:pt x="0" y="2118"/>
                      <a:pt x="730" y="3182"/>
                      <a:pt x="1794" y="3243"/>
                    </a:cubicBezTo>
                    <a:cubicBezTo>
                      <a:pt x="1832" y="3245"/>
                      <a:pt x="1872" y="3246"/>
                      <a:pt x="1911" y="3246"/>
                    </a:cubicBezTo>
                    <a:cubicBezTo>
                      <a:pt x="2434" y="3246"/>
                      <a:pt x="3035" y="3059"/>
                      <a:pt x="3374" y="2635"/>
                    </a:cubicBezTo>
                    <a:cubicBezTo>
                      <a:pt x="3800" y="2209"/>
                      <a:pt x="3891" y="1571"/>
                      <a:pt x="3678" y="1054"/>
                    </a:cubicBezTo>
                    <a:cubicBezTo>
                      <a:pt x="3587" y="750"/>
                      <a:pt x="3374" y="477"/>
                      <a:pt x="3070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55"/>
              <p:cNvSpPr/>
              <p:nvPr/>
            </p:nvSpPr>
            <p:spPr>
              <a:xfrm>
                <a:off x="2132246" y="3353347"/>
                <a:ext cx="154524" cy="131196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7407" extrusionOk="0">
                    <a:moveTo>
                      <a:pt x="4526" y="0"/>
                    </a:moveTo>
                    <a:cubicBezTo>
                      <a:pt x="2858" y="0"/>
                      <a:pt x="1212" y="838"/>
                      <a:pt x="669" y="2567"/>
                    </a:cubicBezTo>
                    <a:cubicBezTo>
                      <a:pt x="0" y="4847"/>
                      <a:pt x="1672" y="7278"/>
                      <a:pt x="4013" y="7400"/>
                    </a:cubicBezTo>
                    <a:cubicBezTo>
                      <a:pt x="4099" y="7404"/>
                      <a:pt x="4186" y="7406"/>
                      <a:pt x="4273" y="7406"/>
                    </a:cubicBezTo>
                    <a:cubicBezTo>
                      <a:pt x="5506" y="7406"/>
                      <a:pt x="6808" y="7000"/>
                      <a:pt x="7660" y="6063"/>
                    </a:cubicBezTo>
                    <a:cubicBezTo>
                      <a:pt x="8542" y="4999"/>
                      <a:pt x="8724" y="3570"/>
                      <a:pt x="8329" y="2385"/>
                    </a:cubicBezTo>
                    <a:cubicBezTo>
                      <a:pt x="8055" y="1686"/>
                      <a:pt x="7599" y="1047"/>
                      <a:pt x="6961" y="652"/>
                    </a:cubicBezTo>
                    <a:cubicBezTo>
                      <a:pt x="6241" y="220"/>
                      <a:pt x="5381" y="0"/>
                      <a:pt x="4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4" name="Google Shape;1084;p55"/>
              <p:cNvSpPr/>
              <p:nvPr/>
            </p:nvSpPr>
            <p:spPr>
              <a:xfrm>
                <a:off x="2176385" y="3389835"/>
                <a:ext cx="68937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46" extrusionOk="0">
                    <a:moveTo>
                      <a:pt x="2005" y="0"/>
                    </a:moveTo>
                    <a:cubicBezTo>
                      <a:pt x="1264" y="0"/>
                      <a:pt x="546" y="372"/>
                      <a:pt x="305" y="1115"/>
                    </a:cubicBezTo>
                    <a:cubicBezTo>
                      <a:pt x="1" y="2118"/>
                      <a:pt x="730" y="3182"/>
                      <a:pt x="1794" y="3243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1" y="3246"/>
                      <a:pt x="3036" y="3059"/>
                      <a:pt x="3375" y="2635"/>
                    </a:cubicBezTo>
                    <a:cubicBezTo>
                      <a:pt x="3800" y="2209"/>
                      <a:pt x="3891" y="1571"/>
                      <a:pt x="3709" y="1054"/>
                    </a:cubicBezTo>
                    <a:cubicBezTo>
                      <a:pt x="3588" y="750"/>
                      <a:pt x="3405" y="477"/>
                      <a:pt x="3101" y="294"/>
                    </a:cubicBezTo>
                    <a:cubicBezTo>
                      <a:pt x="2771" y="98"/>
                      <a:pt x="2385" y="0"/>
                      <a:pt x="20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5" name="Google Shape;1085;p55"/>
              <p:cNvSpPr/>
              <p:nvPr/>
            </p:nvSpPr>
            <p:spPr>
              <a:xfrm>
                <a:off x="2426734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9"/>
                      <a:pt x="1673" y="7270"/>
                      <a:pt x="4043" y="7392"/>
                    </a:cubicBezTo>
                    <a:cubicBezTo>
                      <a:pt x="4156" y="7400"/>
                      <a:pt x="4269" y="7404"/>
                      <a:pt x="4383" y="7404"/>
                    </a:cubicBezTo>
                    <a:cubicBezTo>
                      <a:pt x="5572" y="7404"/>
                      <a:pt x="6859" y="6969"/>
                      <a:pt x="7691" y="6054"/>
                    </a:cubicBezTo>
                    <a:cubicBezTo>
                      <a:pt x="857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6" name="Google Shape;1086;p55"/>
              <p:cNvSpPr/>
              <p:nvPr/>
            </p:nvSpPr>
            <p:spPr>
              <a:xfrm>
                <a:off x="2471422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6" y="372"/>
                      <a:pt x="305" y="1115"/>
                    </a:cubicBezTo>
                    <a:cubicBezTo>
                      <a:pt x="1" y="2118"/>
                      <a:pt x="730" y="3182"/>
                      <a:pt x="1764" y="3243"/>
                    </a:cubicBezTo>
                    <a:cubicBezTo>
                      <a:pt x="1828" y="3249"/>
                      <a:pt x="1894" y="3253"/>
                      <a:pt x="1959" y="3253"/>
                    </a:cubicBezTo>
                    <a:cubicBezTo>
                      <a:pt x="2481" y="3253"/>
                      <a:pt x="3024" y="3040"/>
                      <a:pt x="3375" y="2635"/>
                    </a:cubicBezTo>
                    <a:cubicBezTo>
                      <a:pt x="3800" y="2240"/>
                      <a:pt x="3861" y="1571"/>
                      <a:pt x="3679" y="1054"/>
                    </a:cubicBezTo>
                    <a:cubicBezTo>
                      <a:pt x="3557" y="750"/>
                      <a:pt x="3375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7" name="Google Shape;1087;p55"/>
              <p:cNvSpPr/>
              <p:nvPr/>
            </p:nvSpPr>
            <p:spPr>
              <a:xfrm>
                <a:off x="2894592" y="3063305"/>
                <a:ext cx="155622" cy="131143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7404" extrusionOk="0">
                    <a:moveTo>
                      <a:pt x="4501" y="1"/>
                    </a:moveTo>
                    <a:cubicBezTo>
                      <a:pt x="2841" y="1"/>
                      <a:pt x="1209" y="839"/>
                      <a:pt x="669" y="2559"/>
                    </a:cubicBezTo>
                    <a:cubicBezTo>
                      <a:pt x="1" y="4839"/>
                      <a:pt x="1672" y="7270"/>
                      <a:pt x="4043" y="7392"/>
                    </a:cubicBezTo>
                    <a:cubicBezTo>
                      <a:pt x="4155" y="7400"/>
                      <a:pt x="4269" y="7404"/>
                      <a:pt x="4383" y="7404"/>
                    </a:cubicBezTo>
                    <a:cubicBezTo>
                      <a:pt x="5567" y="7404"/>
                      <a:pt x="6831" y="6969"/>
                      <a:pt x="7691" y="6054"/>
                    </a:cubicBezTo>
                    <a:cubicBezTo>
                      <a:pt x="8542" y="5051"/>
                      <a:pt x="8785" y="3592"/>
                      <a:pt x="8329" y="2377"/>
                    </a:cubicBezTo>
                    <a:cubicBezTo>
                      <a:pt x="8056" y="1708"/>
                      <a:pt x="7600" y="1039"/>
                      <a:pt x="6961" y="674"/>
                    </a:cubicBezTo>
                    <a:cubicBezTo>
                      <a:pt x="6234" y="227"/>
                      <a:pt x="5363" y="1"/>
                      <a:pt x="45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55"/>
              <p:cNvSpPr/>
              <p:nvPr/>
            </p:nvSpPr>
            <p:spPr>
              <a:xfrm>
                <a:off x="2939280" y="3099651"/>
                <a:ext cx="68388" cy="57619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53" extrusionOk="0">
                    <a:moveTo>
                      <a:pt x="1989" y="0"/>
                    </a:moveTo>
                    <a:cubicBezTo>
                      <a:pt x="1251" y="0"/>
                      <a:pt x="525" y="372"/>
                      <a:pt x="304" y="1115"/>
                    </a:cubicBezTo>
                    <a:cubicBezTo>
                      <a:pt x="1" y="2118"/>
                      <a:pt x="700" y="3182"/>
                      <a:pt x="1763" y="3243"/>
                    </a:cubicBezTo>
                    <a:cubicBezTo>
                      <a:pt x="1828" y="3249"/>
                      <a:pt x="1893" y="3253"/>
                      <a:pt x="1959" y="3253"/>
                    </a:cubicBezTo>
                    <a:cubicBezTo>
                      <a:pt x="2481" y="3253"/>
                      <a:pt x="3023" y="3040"/>
                      <a:pt x="3374" y="2635"/>
                    </a:cubicBezTo>
                    <a:cubicBezTo>
                      <a:pt x="3800" y="2240"/>
                      <a:pt x="3861" y="1571"/>
                      <a:pt x="3678" y="1054"/>
                    </a:cubicBezTo>
                    <a:cubicBezTo>
                      <a:pt x="3557" y="750"/>
                      <a:pt x="3374" y="477"/>
                      <a:pt x="3071" y="294"/>
                    </a:cubicBezTo>
                    <a:cubicBezTo>
                      <a:pt x="2751" y="98"/>
                      <a:pt x="2368" y="0"/>
                      <a:pt x="1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9" name="Google Shape;1089;p55"/>
              <p:cNvSpPr/>
              <p:nvPr/>
            </p:nvSpPr>
            <p:spPr>
              <a:xfrm>
                <a:off x="3089482" y="2856830"/>
                <a:ext cx="15507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89" extrusionOk="0">
                    <a:moveTo>
                      <a:pt x="4508" y="1"/>
                    </a:moveTo>
                    <a:cubicBezTo>
                      <a:pt x="2849" y="1"/>
                      <a:pt x="1221" y="832"/>
                      <a:pt x="700" y="2574"/>
                    </a:cubicBezTo>
                    <a:cubicBezTo>
                      <a:pt x="1" y="4854"/>
                      <a:pt x="1703" y="7286"/>
                      <a:pt x="4044" y="7377"/>
                    </a:cubicBezTo>
                    <a:cubicBezTo>
                      <a:pt x="4156" y="7385"/>
                      <a:pt x="4270" y="7389"/>
                      <a:pt x="4384" y="7389"/>
                    </a:cubicBezTo>
                    <a:cubicBezTo>
                      <a:pt x="5573" y="7389"/>
                      <a:pt x="6859" y="6957"/>
                      <a:pt x="7691" y="6070"/>
                    </a:cubicBezTo>
                    <a:cubicBezTo>
                      <a:pt x="8573" y="5006"/>
                      <a:pt x="8755" y="3547"/>
                      <a:pt x="8329" y="2362"/>
                    </a:cubicBezTo>
                    <a:cubicBezTo>
                      <a:pt x="8086" y="1693"/>
                      <a:pt x="7630" y="1055"/>
                      <a:pt x="6962" y="660"/>
                    </a:cubicBezTo>
                    <a:cubicBezTo>
                      <a:pt x="6235" y="224"/>
                      <a:pt x="5368" y="1"/>
                      <a:pt x="4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0" name="Google Shape;1090;p55"/>
              <p:cNvSpPr/>
              <p:nvPr/>
            </p:nvSpPr>
            <p:spPr>
              <a:xfrm>
                <a:off x="3134171" y="2892928"/>
                <a:ext cx="68937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800" y="2239"/>
                      <a:pt x="3891" y="1600"/>
                      <a:pt x="3679" y="1053"/>
                    </a:cubicBezTo>
                    <a:cubicBezTo>
                      <a:pt x="358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>
                <a:off x="3432981" y="2856830"/>
                <a:ext cx="155604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7389" extrusionOk="0">
                    <a:moveTo>
                      <a:pt x="4506" y="1"/>
                    </a:moveTo>
                    <a:cubicBezTo>
                      <a:pt x="2845" y="1"/>
                      <a:pt x="1210" y="832"/>
                      <a:pt x="669" y="2574"/>
                    </a:cubicBezTo>
                    <a:cubicBezTo>
                      <a:pt x="0" y="4854"/>
                      <a:pt x="1672" y="7286"/>
                      <a:pt x="4013" y="7377"/>
                    </a:cubicBezTo>
                    <a:cubicBezTo>
                      <a:pt x="4128" y="7385"/>
                      <a:pt x="4244" y="7389"/>
                      <a:pt x="4360" y="7389"/>
                    </a:cubicBezTo>
                    <a:cubicBezTo>
                      <a:pt x="5567" y="7389"/>
                      <a:pt x="6828" y="6957"/>
                      <a:pt x="7660" y="6070"/>
                    </a:cubicBezTo>
                    <a:cubicBezTo>
                      <a:pt x="8542" y="5006"/>
                      <a:pt x="8785" y="3547"/>
                      <a:pt x="8329" y="2362"/>
                    </a:cubicBezTo>
                    <a:cubicBezTo>
                      <a:pt x="8055" y="1693"/>
                      <a:pt x="7599" y="1055"/>
                      <a:pt x="6961" y="660"/>
                    </a:cubicBezTo>
                    <a:cubicBezTo>
                      <a:pt x="6235" y="224"/>
                      <a:pt x="5367" y="1"/>
                      <a:pt x="4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2" name="Google Shape;1092;p55"/>
              <p:cNvSpPr/>
              <p:nvPr/>
            </p:nvSpPr>
            <p:spPr>
              <a:xfrm>
                <a:off x="3478201" y="2892928"/>
                <a:ext cx="68388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3275" extrusionOk="0">
                    <a:moveTo>
                      <a:pt x="1996" y="1"/>
                    </a:moveTo>
                    <a:cubicBezTo>
                      <a:pt x="1255" y="1"/>
                      <a:pt x="526" y="379"/>
                      <a:pt x="305" y="1144"/>
                    </a:cubicBezTo>
                    <a:cubicBezTo>
                      <a:pt x="1" y="2117"/>
                      <a:pt x="730" y="3181"/>
                      <a:pt x="1794" y="3272"/>
                    </a:cubicBezTo>
                    <a:cubicBezTo>
                      <a:pt x="1828" y="3274"/>
                      <a:pt x="1863" y="3275"/>
                      <a:pt x="1898" y="3275"/>
                    </a:cubicBezTo>
                    <a:cubicBezTo>
                      <a:pt x="2424" y="3275"/>
                      <a:pt x="3033" y="3063"/>
                      <a:pt x="3375" y="2664"/>
                    </a:cubicBezTo>
                    <a:cubicBezTo>
                      <a:pt x="3770" y="2239"/>
                      <a:pt x="3861" y="1600"/>
                      <a:pt x="3679" y="1053"/>
                    </a:cubicBezTo>
                    <a:cubicBezTo>
                      <a:pt x="3557" y="749"/>
                      <a:pt x="3375" y="476"/>
                      <a:pt x="3071" y="293"/>
                    </a:cubicBezTo>
                    <a:cubicBezTo>
                      <a:pt x="2753" y="99"/>
                      <a:pt x="2373" y="1"/>
                      <a:pt x="19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55"/>
              <p:cNvSpPr/>
              <p:nvPr/>
            </p:nvSpPr>
            <p:spPr>
              <a:xfrm>
                <a:off x="3822762" y="2473779"/>
                <a:ext cx="154542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25" h="7398" extrusionOk="0">
                    <a:moveTo>
                      <a:pt x="4472" y="1"/>
                    </a:moveTo>
                    <a:cubicBezTo>
                      <a:pt x="2815" y="1"/>
                      <a:pt x="1190" y="839"/>
                      <a:pt x="67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3" y="7398"/>
                    </a:cubicBezTo>
                    <a:cubicBezTo>
                      <a:pt x="5506" y="7398"/>
                      <a:pt x="6809" y="6991"/>
                      <a:pt x="7661" y="6054"/>
                    </a:cubicBezTo>
                    <a:cubicBezTo>
                      <a:pt x="8542" y="5051"/>
                      <a:pt x="8724" y="3592"/>
                      <a:pt x="8299" y="2376"/>
                    </a:cubicBezTo>
                    <a:cubicBezTo>
                      <a:pt x="8056" y="1677"/>
                      <a:pt x="7600" y="1039"/>
                      <a:pt x="6931" y="674"/>
                    </a:cubicBezTo>
                    <a:cubicBezTo>
                      <a:pt x="6203" y="227"/>
                      <a:pt x="5333" y="1"/>
                      <a:pt x="4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4" name="Google Shape;1094;p55"/>
              <p:cNvSpPr/>
              <p:nvPr/>
            </p:nvSpPr>
            <p:spPr>
              <a:xfrm>
                <a:off x="3866919" y="2510126"/>
                <a:ext cx="68919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246" extrusionOk="0">
                    <a:moveTo>
                      <a:pt x="2004" y="0"/>
                    </a:moveTo>
                    <a:cubicBezTo>
                      <a:pt x="1264" y="0"/>
                      <a:pt x="545" y="372"/>
                      <a:pt x="304" y="1115"/>
                    </a:cubicBezTo>
                    <a:cubicBezTo>
                      <a:pt x="0" y="2118"/>
                      <a:pt x="730" y="3182"/>
                      <a:pt x="1794" y="3242"/>
                    </a:cubicBezTo>
                    <a:cubicBezTo>
                      <a:pt x="1835" y="3245"/>
                      <a:pt x="1876" y="3246"/>
                      <a:pt x="1917" y="3246"/>
                    </a:cubicBezTo>
                    <a:cubicBezTo>
                      <a:pt x="2460" y="3246"/>
                      <a:pt x="3037" y="3058"/>
                      <a:pt x="3405" y="2634"/>
                    </a:cubicBezTo>
                    <a:cubicBezTo>
                      <a:pt x="3769" y="2239"/>
                      <a:pt x="3891" y="1571"/>
                      <a:pt x="3709" y="1054"/>
                    </a:cubicBezTo>
                    <a:cubicBezTo>
                      <a:pt x="3587" y="750"/>
                      <a:pt x="3405" y="476"/>
                      <a:pt x="3101" y="294"/>
                    </a:cubicBezTo>
                    <a:cubicBezTo>
                      <a:pt x="2771" y="98"/>
                      <a:pt x="2385" y="0"/>
                      <a:pt x="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5" name="Google Shape;1095;p55"/>
              <p:cNvSpPr/>
              <p:nvPr/>
            </p:nvSpPr>
            <p:spPr>
              <a:xfrm>
                <a:off x="4116719" y="2473779"/>
                <a:ext cx="155073" cy="131037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7398" extrusionOk="0">
                    <a:moveTo>
                      <a:pt x="4502" y="1"/>
                    </a:moveTo>
                    <a:cubicBezTo>
                      <a:pt x="2845" y="1"/>
                      <a:pt x="1220" y="839"/>
                      <a:pt x="700" y="2559"/>
                    </a:cubicBezTo>
                    <a:cubicBezTo>
                      <a:pt x="1" y="4838"/>
                      <a:pt x="1673" y="7270"/>
                      <a:pt x="4013" y="7392"/>
                    </a:cubicBezTo>
                    <a:cubicBezTo>
                      <a:pt x="4099" y="7396"/>
                      <a:pt x="4186" y="7398"/>
                      <a:pt x="4274" y="7398"/>
                    </a:cubicBezTo>
                    <a:cubicBezTo>
                      <a:pt x="5510" y="7398"/>
                      <a:pt x="6837" y="6991"/>
                      <a:pt x="7661" y="6054"/>
                    </a:cubicBezTo>
                    <a:cubicBezTo>
                      <a:pt x="8542" y="5051"/>
                      <a:pt x="8755" y="3592"/>
                      <a:pt x="8329" y="2376"/>
                    </a:cubicBezTo>
                    <a:cubicBezTo>
                      <a:pt x="8056" y="1677"/>
                      <a:pt x="7600" y="1039"/>
                      <a:pt x="6962" y="674"/>
                    </a:cubicBezTo>
                    <a:cubicBezTo>
                      <a:pt x="6234" y="227"/>
                      <a:pt x="5364" y="1"/>
                      <a:pt x="4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55"/>
              <p:cNvSpPr/>
              <p:nvPr/>
            </p:nvSpPr>
            <p:spPr>
              <a:xfrm>
                <a:off x="4161408" y="2510126"/>
                <a:ext cx="68406" cy="57495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3246" extrusionOk="0">
                    <a:moveTo>
                      <a:pt x="1976" y="0"/>
                    </a:moveTo>
                    <a:cubicBezTo>
                      <a:pt x="1238" y="0"/>
                      <a:pt x="526" y="372"/>
                      <a:pt x="305" y="1115"/>
                    </a:cubicBezTo>
                    <a:cubicBezTo>
                      <a:pt x="1" y="2118"/>
                      <a:pt x="700" y="3182"/>
                      <a:pt x="1764" y="3242"/>
                    </a:cubicBezTo>
                    <a:cubicBezTo>
                      <a:pt x="1805" y="3245"/>
                      <a:pt x="1846" y="3246"/>
                      <a:pt x="1887" y="3246"/>
                    </a:cubicBezTo>
                    <a:cubicBezTo>
                      <a:pt x="2430" y="3246"/>
                      <a:pt x="3008" y="3058"/>
                      <a:pt x="3375" y="2634"/>
                    </a:cubicBezTo>
                    <a:cubicBezTo>
                      <a:pt x="3739" y="2239"/>
                      <a:pt x="3861" y="1571"/>
                      <a:pt x="3679" y="1054"/>
                    </a:cubicBezTo>
                    <a:cubicBezTo>
                      <a:pt x="3557" y="750"/>
                      <a:pt x="3375" y="476"/>
                      <a:pt x="3071" y="294"/>
                    </a:cubicBezTo>
                    <a:cubicBezTo>
                      <a:pt x="2741" y="98"/>
                      <a:pt x="2355" y="0"/>
                      <a:pt x="1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97" name="Google Shape;1097;p55"/>
            <p:cNvGrpSpPr/>
            <p:nvPr/>
          </p:nvGrpSpPr>
          <p:grpSpPr>
            <a:xfrm>
              <a:off x="7488744" y="1828287"/>
              <a:ext cx="1395539" cy="2912382"/>
              <a:chOff x="7285850" y="1090400"/>
              <a:chExt cx="1759600" cy="3672150"/>
            </a:xfrm>
          </p:grpSpPr>
          <p:sp>
            <p:nvSpPr>
              <p:cNvPr id="1098" name="Google Shape;1098;p55"/>
              <p:cNvSpPr/>
              <p:nvPr/>
            </p:nvSpPr>
            <p:spPr>
              <a:xfrm>
                <a:off x="7744075" y="4546150"/>
                <a:ext cx="538775" cy="216400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8656" extrusionOk="0">
                    <a:moveTo>
                      <a:pt x="12843" y="0"/>
                    </a:moveTo>
                    <a:cubicBezTo>
                      <a:pt x="12396" y="0"/>
                      <a:pt x="11979" y="100"/>
                      <a:pt x="11642" y="357"/>
                    </a:cubicBezTo>
                    <a:cubicBezTo>
                      <a:pt x="11642" y="357"/>
                      <a:pt x="8116" y="3184"/>
                      <a:pt x="5745" y="3792"/>
                    </a:cubicBezTo>
                    <a:cubicBezTo>
                      <a:pt x="3374" y="4400"/>
                      <a:pt x="0" y="5038"/>
                      <a:pt x="31" y="8655"/>
                    </a:cubicBezTo>
                    <a:lnTo>
                      <a:pt x="21551" y="8655"/>
                    </a:lnTo>
                    <a:cubicBezTo>
                      <a:pt x="21399" y="5251"/>
                      <a:pt x="20791" y="2333"/>
                      <a:pt x="19575" y="904"/>
                    </a:cubicBezTo>
                    <a:cubicBezTo>
                      <a:pt x="18556" y="1018"/>
                      <a:pt x="17739" y="1131"/>
                      <a:pt x="16999" y="1131"/>
                    </a:cubicBezTo>
                    <a:cubicBezTo>
                      <a:pt x="16746" y="1131"/>
                      <a:pt x="16502" y="1118"/>
                      <a:pt x="16262" y="1087"/>
                    </a:cubicBezTo>
                    <a:cubicBezTo>
                      <a:pt x="15569" y="774"/>
                      <a:pt x="14086" y="0"/>
                      <a:pt x="12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9" name="Google Shape;1099;p55"/>
              <p:cNvSpPr/>
              <p:nvPr/>
            </p:nvSpPr>
            <p:spPr>
              <a:xfrm>
                <a:off x="8397575" y="4555425"/>
                <a:ext cx="446850" cy="206350"/>
              </a:xfrm>
              <a:custGeom>
                <a:avLst/>
                <a:gdLst/>
                <a:ahLst/>
                <a:cxnLst/>
                <a:rect l="l" t="t" r="r" b="b"/>
                <a:pathLst>
                  <a:path w="17874" h="8254" extrusionOk="0">
                    <a:moveTo>
                      <a:pt x="8866" y="1"/>
                    </a:moveTo>
                    <a:cubicBezTo>
                      <a:pt x="7546" y="1"/>
                      <a:pt x="5973" y="667"/>
                      <a:pt x="5320" y="928"/>
                    </a:cubicBezTo>
                    <a:cubicBezTo>
                      <a:pt x="5134" y="958"/>
                      <a:pt x="4944" y="970"/>
                      <a:pt x="4748" y="970"/>
                    </a:cubicBezTo>
                    <a:cubicBezTo>
                      <a:pt x="3919" y="970"/>
                      <a:pt x="2992" y="747"/>
                      <a:pt x="1885" y="625"/>
                    </a:cubicBezTo>
                    <a:cubicBezTo>
                      <a:pt x="669" y="1992"/>
                      <a:pt x="153" y="5001"/>
                      <a:pt x="1" y="8254"/>
                    </a:cubicBezTo>
                    <a:lnTo>
                      <a:pt x="17843" y="8254"/>
                    </a:lnTo>
                    <a:cubicBezTo>
                      <a:pt x="17873" y="4789"/>
                      <a:pt x="15411" y="4181"/>
                      <a:pt x="13040" y="3573"/>
                    </a:cubicBezTo>
                    <a:cubicBezTo>
                      <a:pt x="11065" y="3117"/>
                      <a:pt x="10244" y="381"/>
                      <a:pt x="10244" y="381"/>
                    </a:cubicBezTo>
                    <a:cubicBezTo>
                      <a:pt x="9873" y="105"/>
                      <a:pt x="9389" y="1"/>
                      <a:pt x="8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55"/>
              <p:cNvSpPr/>
              <p:nvPr/>
            </p:nvSpPr>
            <p:spPr>
              <a:xfrm>
                <a:off x="8215200" y="1409875"/>
                <a:ext cx="212050" cy="387325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15493" extrusionOk="0">
                    <a:moveTo>
                      <a:pt x="1" y="1"/>
                    </a:moveTo>
                    <a:lnTo>
                      <a:pt x="1" y="13801"/>
                    </a:lnTo>
                    <a:cubicBezTo>
                      <a:pt x="1180" y="14980"/>
                      <a:pt x="2448" y="15492"/>
                      <a:pt x="3785" y="15492"/>
                    </a:cubicBezTo>
                    <a:cubicBezTo>
                      <a:pt x="5274" y="15492"/>
                      <a:pt x="6848" y="14857"/>
                      <a:pt x="8481" y="13801"/>
                    </a:cubicBezTo>
                    <a:lnTo>
                      <a:pt x="8481" y="1"/>
                    </a:ln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1" name="Google Shape;1101;p55"/>
              <p:cNvSpPr/>
              <p:nvPr/>
            </p:nvSpPr>
            <p:spPr>
              <a:xfrm>
                <a:off x="7848925" y="2657625"/>
                <a:ext cx="957500" cy="1938525"/>
              </a:xfrm>
              <a:custGeom>
                <a:avLst/>
                <a:gdLst/>
                <a:ahLst/>
                <a:cxnLst/>
                <a:rect l="l" t="t" r="r" b="b"/>
                <a:pathLst>
                  <a:path w="38300" h="77541" extrusionOk="0">
                    <a:moveTo>
                      <a:pt x="7205" y="0"/>
                    </a:moveTo>
                    <a:cubicBezTo>
                      <a:pt x="1" y="30183"/>
                      <a:pt x="5989" y="76476"/>
                      <a:pt x="6080" y="76476"/>
                    </a:cubicBezTo>
                    <a:cubicBezTo>
                      <a:pt x="7717" y="76868"/>
                      <a:pt x="9774" y="77382"/>
                      <a:pt x="12914" y="77382"/>
                    </a:cubicBezTo>
                    <a:cubicBezTo>
                      <a:pt x="13913" y="77382"/>
                      <a:pt x="15022" y="77330"/>
                      <a:pt x="16263" y="77205"/>
                    </a:cubicBezTo>
                    <a:cubicBezTo>
                      <a:pt x="16931" y="64226"/>
                      <a:pt x="19758" y="16505"/>
                      <a:pt x="19758" y="16505"/>
                    </a:cubicBezTo>
                    <a:lnTo>
                      <a:pt x="22980" y="76962"/>
                    </a:lnTo>
                    <a:cubicBezTo>
                      <a:pt x="24025" y="77342"/>
                      <a:pt x="26009" y="77541"/>
                      <a:pt x="27972" y="77541"/>
                    </a:cubicBezTo>
                    <a:cubicBezTo>
                      <a:pt x="29778" y="77541"/>
                      <a:pt x="31566" y="77372"/>
                      <a:pt x="32585" y="77023"/>
                    </a:cubicBezTo>
                    <a:cubicBezTo>
                      <a:pt x="38300" y="7083"/>
                      <a:pt x="31947" y="548"/>
                      <a:pt x="31947" y="548"/>
                    </a:cubicBezTo>
                    <a:lnTo>
                      <a:pt x="7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2" name="Google Shape;1102;p55"/>
              <p:cNvSpPr/>
              <p:nvPr/>
            </p:nvSpPr>
            <p:spPr>
              <a:xfrm>
                <a:off x="7997125" y="2754125"/>
                <a:ext cx="692275" cy="76775"/>
              </a:xfrm>
              <a:custGeom>
                <a:avLst/>
                <a:gdLst/>
                <a:ahLst/>
                <a:cxnLst/>
                <a:rect l="l" t="t" r="r" b="b"/>
                <a:pathLst>
                  <a:path w="27691" h="3071" extrusionOk="0">
                    <a:moveTo>
                      <a:pt x="122" y="1"/>
                    </a:moveTo>
                    <a:lnTo>
                      <a:pt x="0" y="639"/>
                    </a:lnTo>
                    <a:cubicBezTo>
                      <a:pt x="3952" y="2250"/>
                      <a:pt x="8268" y="3071"/>
                      <a:pt x="13040" y="3071"/>
                    </a:cubicBezTo>
                    <a:lnTo>
                      <a:pt x="13496" y="1186"/>
                    </a:lnTo>
                    <a:lnTo>
                      <a:pt x="14012" y="3071"/>
                    </a:lnTo>
                    <a:cubicBezTo>
                      <a:pt x="19058" y="2979"/>
                      <a:pt x="23709" y="2402"/>
                      <a:pt x="27691" y="1156"/>
                    </a:cubicBezTo>
                    <a:lnTo>
                      <a:pt x="27478" y="31"/>
                    </a:lnTo>
                    <a:lnTo>
                      <a:pt x="122" y="31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3" name="Google Shape;1103;p55"/>
              <p:cNvSpPr/>
              <p:nvPr/>
            </p:nvSpPr>
            <p:spPr>
              <a:xfrm>
                <a:off x="8238000" y="2936500"/>
                <a:ext cx="109450" cy="13377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5351" extrusionOk="0">
                    <a:moveTo>
                      <a:pt x="122" y="1"/>
                    </a:moveTo>
                    <a:lnTo>
                      <a:pt x="1" y="396"/>
                    </a:lnTo>
                    <a:lnTo>
                      <a:pt x="3770" y="1368"/>
                    </a:lnTo>
                    <a:lnTo>
                      <a:pt x="4013" y="5350"/>
                    </a:lnTo>
                    <a:lnTo>
                      <a:pt x="4377" y="5350"/>
                    </a:lnTo>
                    <a:lnTo>
                      <a:pt x="4165" y="106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E7E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4" name="Google Shape;1104;p55"/>
              <p:cNvSpPr/>
              <p:nvPr/>
            </p:nvSpPr>
            <p:spPr>
              <a:xfrm>
                <a:off x="7869450" y="1678125"/>
                <a:ext cx="955975" cy="1102350"/>
              </a:xfrm>
              <a:custGeom>
                <a:avLst/>
                <a:gdLst/>
                <a:ahLst/>
                <a:cxnLst/>
                <a:rect l="l" t="t" r="r" b="b"/>
                <a:pathLst>
                  <a:path w="38239" h="44094" extrusionOk="0">
                    <a:moveTo>
                      <a:pt x="23071" y="1"/>
                    </a:moveTo>
                    <a:cubicBezTo>
                      <a:pt x="23071" y="1"/>
                      <a:pt x="21034" y="1733"/>
                      <a:pt x="17387" y="1733"/>
                    </a:cubicBezTo>
                    <a:cubicBezTo>
                      <a:pt x="13739" y="1733"/>
                      <a:pt x="13071" y="31"/>
                      <a:pt x="13071" y="31"/>
                    </a:cubicBezTo>
                    <a:cubicBezTo>
                      <a:pt x="13071" y="31"/>
                      <a:pt x="5776" y="487"/>
                      <a:pt x="3162" y="2858"/>
                    </a:cubicBezTo>
                    <a:cubicBezTo>
                      <a:pt x="1" y="5776"/>
                      <a:pt x="3314" y="41946"/>
                      <a:pt x="5137" y="42919"/>
                    </a:cubicBezTo>
                    <a:cubicBezTo>
                      <a:pt x="6145" y="43646"/>
                      <a:pt x="13419" y="44094"/>
                      <a:pt x="20334" y="44094"/>
                    </a:cubicBezTo>
                    <a:cubicBezTo>
                      <a:pt x="26150" y="44094"/>
                      <a:pt x="31710" y="43777"/>
                      <a:pt x="33071" y="43041"/>
                    </a:cubicBezTo>
                    <a:cubicBezTo>
                      <a:pt x="35320" y="41916"/>
                      <a:pt x="38238" y="5989"/>
                      <a:pt x="34804" y="3162"/>
                    </a:cubicBezTo>
                    <a:cubicBezTo>
                      <a:pt x="31369" y="305"/>
                      <a:pt x="23071" y="1"/>
                      <a:pt x="230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55"/>
              <p:cNvSpPr/>
              <p:nvPr/>
            </p:nvSpPr>
            <p:spPr>
              <a:xfrm>
                <a:off x="7910475" y="1910650"/>
                <a:ext cx="21325" cy="20520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208" extrusionOk="0">
                    <a:moveTo>
                      <a:pt x="457" y="1"/>
                    </a:moveTo>
                    <a:cubicBezTo>
                      <a:pt x="153" y="2615"/>
                      <a:pt x="1" y="5411"/>
                      <a:pt x="31" y="8207"/>
                    </a:cubicBezTo>
                    <a:lnTo>
                      <a:pt x="427" y="8177"/>
                    </a:lnTo>
                    <a:cubicBezTo>
                      <a:pt x="366" y="5350"/>
                      <a:pt x="548" y="2615"/>
                      <a:pt x="852" y="31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55"/>
              <p:cNvSpPr/>
              <p:nvPr/>
            </p:nvSpPr>
            <p:spPr>
              <a:xfrm>
                <a:off x="8176450" y="1626450"/>
                <a:ext cx="1170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6384" extrusionOk="0">
                    <a:moveTo>
                      <a:pt x="1551" y="1"/>
                    </a:moveTo>
                    <a:lnTo>
                      <a:pt x="0" y="2189"/>
                    </a:lnTo>
                    <a:cubicBezTo>
                      <a:pt x="578" y="3982"/>
                      <a:pt x="1490" y="5411"/>
                      <a:pt x="2766" y="6384"/>
                    </a:cubicBezTo>
                    <a:lnTo>
                      <a:pt x="4681" y="3800"/>
                    </a:lnTo>
                    <a:cubicBezTo>
                      <a:pt x="2918" y="2797"/>
                      <a:pt x="2402" y="1733"/>
                      <a:pt x="15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7" name="Google Shape;1107;p55"/>
              <p:cNvSpPr/>
              <p:nvPr/>
            </p:nvSpPr>
            <p:spPr>
              <a:xfrm>
                <a:off x="8323100" y="1614300"/>
                <a:ext cx="145175" cy="17327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6931" extrusionOk="0">
                    <a:moveTo>
                      <a:pt x="4135" y="0"/>
                    </a:moveTo>
                    <a:cubicBezTo>
                      <a:pt x="3436" y="2158"/>
                      <a:pt x="2220" y="3222"/>
                      <a:pt x="1" y="4347"/>
                    </a:cubicBezTo>
                    <a:lnTo>
                      <a:pt x="1673" y="6931"/>
                    </a:lnTo>
                    <a:cubicBezTo>
                      <a:pt x="3527" y="5806"/>
                      <a:pt x="4925" y="4438"/>
                      <a:pt x="5806" y="2675"/>
                    </a:cubicBezTo>
                    <a:lnTo>
                      <a:pt x="41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8" name="Google Shape;1108;p55"/>
              <p:cNvSpPr/>
              <p:nvPr/>
            </p:nvSpPr>
            <p:spPr>
              <a:xfrm>
                <a:off x="8521450" y="1738175"/>
                <a:ext cx="486350" cy="809500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32380" extrusionOk="0">
                    <a:moveTo>
                      <a:pt x="5387" y="1"/>
                    </a:moveTo>
                    <a:cubicBezTo>
                      <a:pt x="2822" y="1"/>
                      <a:pt x="1515" y="1942"/>
                      <a:pt x="912" y="4620"/>
                    </a:cubicBezTo>
                    <a:cubicBezTo>
                      <a:pt x="0" y="9027"/>
                      <a:pt x="6262" y="27842"/>
                      <a:pt x="6900" y="29058"/>
                    </a:cubicBezTo>
                    <a:cubicBezTo>
                      <a:pt x="8086" y="31419"/>
                      <a:pt x="9990" y="32380"/>
                      <a:pt x="11934" y="32380"/>
                    </a:cubicBezTo>
                    <a:cubicBezTo>
                      <a:pt x="15372" y="32380"/>
                      <a:pt x="18934" y="29378"/>
                      <a:pt x="18876" y="25806"/>
                    </a:cubicBezTo>
                    <a:cubicBezTo>
                      <a:pt x="19453" y="22523"/>
                      <a:pt x="14864" y="5076"/>
                      <a:pt x="8693" y="821"/>
                    </a:cubicBezTo>
                    <a:cubicBezTo>
                      <a:pt x="7409" y="255"/>
                      <a:pt x="6316" y="1"/>
                      <a:pt x="53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55"/>
              <p:cNvSpPr/>
              <p:nvPr/>
            </p:nvSpPr>
            <p:spPr>
              <a:xfrm>
                <a:off x="8557150" y="2065675"/>
                <a:ext cx="145175" cy="26522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10609" extrusionOk="0">
                    <a:moveTo>
                      <a:pt x="365" y="0"/>
                    </a:moveTo>
                    <a:lnTo>
                      <a:pt x="1" y="122"/>
                    </a:lnTo>
                    <a:cubicBezTo>
                      <a:pt x="62" y="183"/>
                      <a:pt x="2493" y="6718"/>
                      <a:pt x="5563" y="10608"/>
                    </a:cubicBezTo>
                    <a:lnTo>
                      <a:pt x="5806" y="10365"/>
                    </a:lnTo>
                    <a:cubicBezTo>
                      <a:pt x="2767" y="6535"/>
                      <a:pt x="396" y="61"/>
                      <a:pt x="36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0" name="Google Shape;1110;p55"/>
              <p:cNvSpPr/>
              <p:nvPr/>
            </p:nvSpPr>
            <p:spPr>
              <a:xfrm>
                <a:off x="7815500" y="2507725"/>
                <a:ext cx="740925" cy="73370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29348" extrusionOk="0">
                    <a:moveTo>
                      <a:pt x="12736" y="1"/>
                    </a:moveTo>
                    <a:cubicBezTo>
                      <a:pt x="12364" y="1"/>
                      <a:pt x="11992" y="145"/>
                      <a:pt x="11703" y="434"/>
                    </a:cubicBezTo>
                    <a:lnTo>
                      <a:pt x="578" y="11711"/>
                    </a:lnTo>
                    <a:cubicBezTo>
                      <a:pt x="0" y="12288"/>
                      <a:pt x="0" y="13200"/>
                      <a:pt x="578" y="13778"/>
                    </a:cubicBezTo>
                    <a:lnTo>
                      <a:pt x="15928" y="28915"/>
                    </a:lnTo>
                    <a:cubicBezTo>
                      <a:pt x="16217" y="29203"/>
                      <a:pt x="16589" y="29348"/>
                      <a:pt x="16958" y="29348"/>
                    </a:cubicBezTo>
                    <a:cubicBezTo>
                      <a:pt x="17326" y="29348"/>
                      <a:pt x="17691" y="29203"/>
                      <a:pt x="17964" y="28915"/>
                    </a:cubicBezTo>
                    <a:lnTo>
                      <a:pt x="29120" y="17638"/>
                    </a:lnTo>
                    <a:cubicBezTo>
                      <a:pt x="29636" y="17060"/>
                      <a:pt x="29636" y="16179"/>
                      <a:pt x="29120" y="15601"/>
                    </a:cubicBezTo>
                    <a:lnTo>
                      <a:pt x="13770" y="434"/>
                    </a:lnTo>
                    <a:cubicBezTo>
                      <a:pt x="13481" y="145"/>
                      <a:pt x="13109" y="1"/>
                      <a:pt x="12736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1" name="Google Shape;1111;p55"/>
              <p:cNvSpPr/>
              <p:nvPr/>
            </p:nvSpPr>
            <p:spPr>
              <a:xfrm>
                <a:off x="7855775" y="2545150"/>
                <a:ext cx="660375" cy="6588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26354" extrusionOk="0">
                    <a:moveTo>
                      <a:pt x="11399" y="1"/>
                    </a:moveTo>
                    <a:lnTo>
                      <a:pt x="0" y="11521"/>
                    </a:lnTo>
                    <a:lnTo>
                      <a:pt x="15046" y="26354"/>
                    </a:lnTo>
                    <a:lnTo>
                      <a:pt x="26414" y="14834"/>
                    </a:lnTo>
                    <a:lnTo>
                      <a:pt x="113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2" name="Google Shape;1112;p55"/>
              <p:cNvSpPr/>
              <p:nvPr/>
            </p:nvSpPr>
            <p:spPr>
              <a:xfrm>
                <a:off x="7883125" y="2575550"/>
                <a:ext cx="206725" cy="203500"/>
              </a:xfrm>
              <a:custGeom>
                <a:avLst/>
                <a:gdLst/>
                <a:ahLst/>
                <a:cxnLst/>
                <a:rect l="l" t="t" r="r" b="b"/>
                <a:pathLst>
                  <a:path w="8269" h="8140" extrusionOk="0">
                    <a:moveTo>
                      <a:pt x="6357" y="1"/>
                    </a:moveTo>
                    <a:cubicBezTo>
                      <a:pt x="6179" y="1"/>
                      <a:pt x="6004" y="62"/>
                      <a:pt x="5867" y="183"/>
                    </a:cubicBezTo>
                    <a:lnTo>
                      <a:pt x="5381" y="700"/>
                    </a:lnTo>
                    <a:cubicBezTo>
                      <a:pt x="5124" y="486"/>
                      <a:pt x="4794" y="379"/>
                      <a:pt x="4460" y="379"/>
                    </a:cubicBezTo>
                    <a:cubicBezTo>
                      <a:pt x="4081" y="379"/>
                      <a:pt x="3696" y="517"/>
                      <a:pt x="3405" y="791"/>
                    </a:cubicBezTo>
                    <a:lnTo>
                      <a:pt x="821" y="3435"/>
                    </a:lnTo>
                    <a:cubicBezTo>
                      <a:pt x="305" y="3952"/>
                      <a:pt x="274" y="4834"/>
                      <a:pt x="761" y="5411"/>
                    </a:cubicBezTo>
                    <a:lnTo>
                      <a:pt x="274" y="5867"/>
                    </a:lnTo>
                    <a:cubicBezTo>
                      <a:pt x="1" y="6110"/>
                      <a:pt x="1" y="6566"/>
                      <a:pt x="274" y="6840"/>
                    </a:cubicBezTo>
                    <a:lnTo>
                      <a:pt x="1399" y="7934"/>
                    </a:lnTo>
                    <a:cubicBezTo>
                      <a:pt x="1536" y="8071"/>
                      <a:pt x="1718" y="8139"/>
                      <a:pt x="1900" y="8139"/>
                    </a:cubicBezTo>
                    <a:cubicBezTo>
                      <a:pt x="2083" y="8139"/>
                      <a:pt x="2265" y="8071"/>
                      <a:pt x="2402" y="7934"/>
                    </a:cubicBezTo>
                    <a:lnTo>
                      <a:pt x="8025" y="2280"/>
                    </a:lnTo>
                    <a:cubicBezTo>
                      <a:pt x="8268" y="2007"/>
                      <a:pt x="8268" y="1551"/>
                      <a:pt x="8025" y="1308"/>
                    </a:cubicBezTo>
                    <a:lnTo>
                      <a:pt x="6870" y="183"/>
                    </a:lnTo>
                    <a:cubicBezTo>
                      <a:pt x="6718" y="62"/>
                      <a:pt x="6536" y="1"/>
                      <a:pt x="6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3" name="Google Shape;1113;p55"/>
              <p:cNvSpPr/>
              <p:nvPr/>
            </p:nvSpPr>
            <p:spPr>
              <a:xfrm>
                <a:off x="8124775" y="3030725"/>
                <a:ext cx="133775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5320" extrusionOk="0">
                    <a:moveTo>
                      <a:pt x="1277" y="1"/>
                    </a:moveTo>
                    <a:lnTo>
                      <a:pt x="1" y="1277"/>
                    </a:lnTo>
                    <a:lnTo>
                      <a:pt x="4104" y="5320"/>
                    </a:lnTo>
                    <a:lnTo>
                      <a:pt x="5350" y="4043"/>
                    </a:lnTo>
                    <a:lnTo>
                      <a:pt x="12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8219000" y="3037575"/>
                <a:ext cx="821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283" extrusionOk="0">
                    <a:moveTo>
                      <a:pt x="1277" y="0"/>
                    </a:moveTo>
                    <a:lnTo>
                      <a:pt x="1" y="1277"/>
                    </a:lnTo>
                    <a:lnTo>
                      <a:pt x="2037" y="3283"/>
                    </a:lnTo>
                    <a:lnTo>
                      <a:pt x="3283" y="2006"/>
                    </a:lnTo>
                    <a:lnTo>
                      <a:pt x="1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5" name="Google Shape;1115;p55"/>
              <p:cNvSpPr/>
              <p:nvPr/>
            </p:nvSpPr>
            <p:spPr>
              <a:xfrm>
                <a:off x="8191650" y="2923575"/>
                <a:ext cx="153525" cy="152775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11" extrusionOk="0">
                    <a:moveTo>
                      <a:pt x="1247" y="1"/>
                    </a:moveTo>
                    <a:lnTo>
                      <a:pt x="0" y="1278"/>
                    </a:lnTo>
                    <a:lnTo>
                      <a:pt x="4894" y="6110"/>
                    </a:lnTo>
                    <a:lnTo>
                      <a:pt x="6140" y="483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6" name="Google Shape;1116;p55"/>
              <p:cNvSpPr/>
              <p:nvPr/>
            </p:nvSpPr>
            <p:spPr>
              <a:xfrm>
                <a:off x="8298800" y="2941075"/>
                <a:ext cx="896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618" extrusionOk="0">
                    <a:moveTo>
                      <a:pt x="1246" y="0"/>
                    </a:moveTo>
                    <a:lnTo>
                      <a:pt x="0" y="1277"/>
                    </a:lnTo>
                    <a:lnTo>
                      <a:pt x="2341" y="3617"/>
                    </a:lnTo>
                    <a:lnTo>
                      <a:pt x="3587" y="2340"/>
                    </a:lnTo>
                    <a:lnTo>
                      <a:pt x="12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7" name="Google Shape;1117;p55"/>
              <p:cNvSpPr/>
              <p:nvPr/>
            </p:nvSpPr>
            <p:spPr>
              <a:xfrm>
                <a:off x="8207600" y="2764000"/>
                <a:ext cx="22495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8907" extrusionOk="0">
                    <a:moveTo>
                      <a:pt x="1247" y="1"/>
                    </a:moveTo>
                    <a:lnTo>
                      <a:pt x="1" y="1277"/>
                    </a:lnTo>
                    <a:lnTo>
                      <a:pt x="7721" y="8907"/>
                    </a:lnTo>
                    <a:lnTo>
                      <a:pt x="8998" y="7661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8" name="Google Shape;1118;p55"/>
              <p:cNvSpPr/>
              <p:nvPr/>
            </p:nvSpPr>
            <p:spPr>
              <a:xfrm>
                <a:off x="8342875" y="2810350"/>
                <a:ext cx="133000" cy="133025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5321" extrusionOk="0">
                    <a:moveTo>
                      <a:pt x="1246" y="1"/>
                    </a:moveTo>
                    <a:lnTo>
                      <a:pt x="0" y="1278"/>
                    </a:lnTo>
                    <a:lnTo>
                      <a:pt x="4073" y="5320"/>
                    </a:lnTo>
                    <a:lnTo>
                      <a:pt x="5319" y="404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9" name="Google Shape;1119;p55"/>
              <p:cNvSpPr/>
              <p:nvPr/>
            </p:nvSpPr>
            <p:spPr>
              <a:xfrm>
                <a:off x="7898325" y="2589225"/>
                <a:ext cx="123125" cy="123900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4956" extrusionOk="0">
                    <a:moveTo>
                      <a:pt x="4651" y="1"/>
                    </a:moveTo>
                    <a:lnTo>
                      <a:pt x="1" y="4712"/>
                    </a:lnTo>
                    <a:lnTo>
                      <a:pt x="274" y="4955"/>
                    </a:lnTo>
                    <a:lnTo>
                      <a:pt x="4925" y="274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8048025" y="2772025"/>
                <a:ext cx="714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632" extrusionOk="0">
                    <a:moveTo>
                      <a:pt x="312" y="0"/>
                    </a:moveTo>
                    <a:cubicBezTo>
                      <a:pt x="209" y="0"/>
                      <a:pt x="105" y="5"/>
                      <a:pt x="1" y="14"/>
                    </a:cubicBezTo>
                    <a:lnTo>
                      <a:pt x="305" y="3631"/>
                    </a:lnTo>
                    <a:lnTo>
                      <a:pt x="2858" y="1048"/>
                    </a:lnTo>
                    <a:cubicBezTo>
                      <a:pt x="2147" y="364"/>
                      <a:pt x="1240" y="0"/>
                      <a:pt x="3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1" name="Google Shape;1121;p55"/>
              <p:cNvSpPr/>
              <p:nvPr/>
            </p:nvSpPr>
            <p:spPr>
              <a:xfrm>
                <a:off x="7956075" y="2772375"/>
                <a:ext cx="995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6141" extrusionOk="0">
                    <a:moveTo>
                      <a:pt x="3679" y="0"/>
                    </a:moveTo>
                    <a:cubicBezTo>
                      <a:pt x="2858" y="61"/>
                      <a:pt x="2068" y="426"/>
                      <a:pt x="1399" y="1064"/>
                    </a:cubicBezTo>
                    <a:cubicBezTo>
                      <a:pt x="1" y="2462"/>
                      <a:pt x="1" y="4772"/>
                      <a:pt x="1460" y="6140"/>
                    </a:cubicBezTo>
                    <a:lnTo>
                      <a:pt x="3983" y="3556"/>
                    </a:lnTo>
                    <a:lnTo>
                      <a:pt x="36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2" name="Google Shape;1122;p55"/>
              <p:cNvSpPr/>
              <p:nvPr/>
            </p:nvSpPr>
            <p:spPr>
              <a:xfrm>
                <a:off x="7991800" y="2798975"/>
                <a:ext cx="164150" cy="15427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6171" extrusionOk="0">
                    <a:moveTo>
                      <a:pt x="5107" y="0"/>
                    </a:moveTo>
                    <a:lnTo>
                      <a:pt x="2554" y="2584"/>
                    </a:lnTo>
                    <a:lnTo>
                      <a:pt x="0" y="5167"/>
                    </a:lnTo>
                    <a:cubicBezTo>
                      <a:pt x="714" y="5836"/>
                      <a:pt x="1624" y="6171"/>
                      <a:pt x="2531" y="6171"/>
                    </a:cubicBezTo>
                    <a:cubicBezTo>
                      <a:pt x="3479" y="6171"/>
                      <a:pt x="4423" y="5806"/>
                      <a:pt x="5137" y="5076"/>
                    </a:cubicBezTo>
                    <a:cubicBezTo>
                      <a:pt x="6566" y="3678"/>
                      <a:pt x="6566" y="1368"/>
                      <a:pt x="51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3" name="Google Shape;1123;p55"/>
              <p:cNvSpPr/>
              <p:nvPr/>
            </p:nvSpPr>
            <p:spPr>
              <a:xfrm>
                <a:off x="8074625" y="2698650"/>
                <a:ext cx="32700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08" extrusionOk="0">
                    <a:moveTo>
                      <a:pt x="639" y="1"/>
                    </a:moveTo>
                    <a:lnTo>
                      <a:pt x="0" y="639"/>
                    </a:lnTo>
                    <a:lnTo>
                      <a:pt x="669" y="1308"/>
                    </a:lnTo>
                    <a:lnTo>
                      <a:pt x="130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4" name="Google Shape;1124;p55"/>
              <p:cNvSpPr/>
              <p:nvPr/>
            </p:nvSpPr>
            <p:spPr>
              <a:xfrm>
                <a:off x="8106550" y="2730575"/>
                <a:ext cx="3192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8" extrusionOk="0">
                    <a:moveTo>
                      <a:pt x="638" y="0"/>
                    </a:moveTo>
                    <a:lnTo>
                      <a:pt x="0" y="639"/>
                    </a:lnTo>
                    <a:lnTo>
                      <a:pt x="638" y="1277"/>
                    </a:lnTo>
                    <a:lnTo>
                      <a:pt x="1277" y="6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8138450" y="2761725"/>
                <a:ext cx="319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278" extrusionOk="0">
                    <a:moveTo>
                      <a:pt x="639" y="1"/>
                    </a:moveTo>
                    <a:lnTo>
                      <a:pt x="1" y="639"/>
                    </a:lnTo>
                    <a:lnTo>
                      <a:pt x="639" y="1277"/>
                    </a:lnTo>
                    <a:lnTo>
                      <a:pt x="1277" y="639"/>
                    </a:lnTo>
                    <a:lnTo>
                      <a:pt x="6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8109575" y="26166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0"/>
                    </a:moveTo>
                    <a:lnTo>
                      <a:pt x="1" y="2888"/>
                    </a:lnTo>
                    <a:lnTo>
                      <a:pt x="244" y="3161"/>
                    </a:lnTo>
                    <a:lnTo>
                      <a:pt x="3131" y="274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55"/>
              <p:cNvSpPr/>
              <p:nvPr/>
            </p:nvSpPr>
            <p:spPr>
              <a:xfrm>
                <a:off x="8139975" y="2648500"/>
                <a:ext cx="783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2" extrusionOk="0">
                    <a:moveTo>
                      <a:pt x="2858" y="1"/>
                    </a:moveTo>
                    <a:lnTo>
                      <a:pt x="0" y="2888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5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8" name="Google Shape;1128;p55"/>
              <p:cNvSpPr/>
              <p:nvPr/>
            </p:nvSpPr>
            <p:spPr>
              <a:xfrm>
                <a:off x="8171900" y="2679650"/>
                <a:ext cx="7827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63" extrusionOk="0">
                    <a:moveTo>
                      <a:pt x="2888" y="1"/>
                    </a:moveTo>
                    <a:lnTo>
                      <a:pt x="0" y="2889"/>
                    </a:lnTo>
                    <a:lnTo>
                      <a:pt x="274" y="3162"/>
                    </a:lnTo>
                    <a:lnTo>
                      <a:pt x="3131" y="274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9" name="Google Shape;1129;p55"/>
              <p:cNvSpPr/>
              <p:nvPr/>
            </p:nvSpPr>
            <p:spPr>
              <a:xfrm>
                <a:off x="8154550" y="2642250"/>
                <a:ext cx="393500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5740" h="9930" extrusionOk="0">
                    <a:moveTo>
                      <a:pt x="10111" y="1"/>
                    </a:moveTo>
                    <a:cubicBezTo>
                      <a:pt x="9231" y="1"/>
                      <a:pt x="7774" y="72"/>
                      <a:pt x="5892" y="676"/>
                    </a:cubicBezTo>
                    <a:lnTo>
                      <a:pt x="7290" y="2044"/>
                    </a:lnTo>
                    <a:cubicBezTo>
                      <a:pt x="7290" y="2044"/>
                      <a:pt x="1636" y="5236"/>
                      <a:pt x="1028" y="5722"/>
                    </a:cubicBezTo>
                    <a:cubicBezTo>
                      <a:pt x="1" y="6433"/>
                      <a:pt x="389" y="7373"/>
                      <a:pt x="1085" y="7373"/>
                    </a:cubicBezTo>
                    <a:cubicBezTo>
                      <a:pt x="1192" y="7373"/>
                      <a:pt x="1306" y="7351"/>
                      <a:pt x="1424" y="7302"/>
                    </a:cubicBezTo>
                    <a:lnTo>
                      <a:pt x="1424" y="7302"/>
                    </a:lnTo>
                    <a:cubicBezTo>
                      <a:pt x="841" y="7643"/>
                      <a:pt x="1248" y="8487"/>
                      <a:pt x="2024" y="8487"/>
                    </a:cubicBezTo>
                    <a:cubicBezTo>
                      <a:pt x="2219" y="8487"/>
                      <a:pt x="2438" y="8434"/>
                      <a:pt x="2670" y="8306"/>
                    </a:cubicBezTo>
                    <a:lnTo>
                      <a:pt x="2670" y="8306"/>
                    </a:lnTo>
                    <a:cubicBezTo>
                      <a:pt x="2190" y="8634"/>
                      <a:pt x="2235" y="9592"/>
                      <a:pt x="3189" y="9592"/>
                    </a:cubicBezTo>
                    <a:cubicBezTo>
                      <a:pt x="3382" y="9592"/>
                      <a:pt x="3614" y="9553"/>
                      <a:pt x="3886" y="9461"/>
                    </a:cubicBezTo>
                    <a:cubicBezTo>
                      <a:pt x="4025" y="9391"/>
                      <a:pt x="4575" y="9161"/>
                      <a:pt x="4743" y="9084"/>
                    </a:cubicBezTo>
                    <a:lnTo>
                      <a:pt x="4743" y="9084"/>
                    </a:lnTo>
                    <a:cubicBezTo>
                      <a:pt x="4488" y="9300"/>
                      <a:pt x="4734" y="9929"/>
                      <a:pt x="5481" y="9929"/>
                    </a:cubicBezTo>
                    <a:cubicBezTo>
                      <a:pt x="5668" y="9929"/>
                      <a:pt x="5886" y="9890"/>
                      <a:pt x="6135" y="9795"/>
                    </a:cubicBezTo>
                    <a:cubicBezTo>
                      <a:pt x="6135" y="9795"/>
                      <a:pt x="10877" y="7941"/>
                      <a:pt x="12670" y="6573"/>
                    </a:cubicBezTo>
                    <a:cubicBezTo>
                      <a:pt x="14403" y="5205"/>
                      <a:pt x="15740" y="4202"/>
                      <a:pt x="14494" y="1740"/>
                    </a:cubicBezTo>
                    <a:cubicBezTo>
                      <a:pt x="13734" y="251"/>
                      <a:pt x="12001" y="8"/>
                      <a:pt x="10755" y="8"/>
                    </a:cubicBezTo>
                    <a:cubicBezTo>
                      <a:pt x="10598" y="8"/>
                      <a:pt x="10381" y="1"/>
                      <a:pt x="10111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0" name="Google Shape;1130;p55"/>
              <p:cNvSpPr/>
              <p:nvPr/>
            </p:nvSpPr>
            <p:spPr>
              <a:xfrm>
                <a:off x="8269150" y="2809600"/>
                <a:ext cx="980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615" extrusionOk="0">
                    <a:moveTo>
                      <a:pt x="3739" y="1"/>
                    </a:moveTo>
                    <a:lnTo>
                      <a:pt x="1" y="2280"/>
                    </a:lnTo>
                    <a:lnTo>
                      <a:pt x="214" y="2615"/>
                    </a:lnTo>
                    <a:lnTo>
                      <a:pt x="3922" y="335"/>
                    </a:lnTo>
                    <a:lnTo>
                      <a:pt x="3739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8219000" y="2779200"/>
                <a:ext cx="12465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3041" extrusionOk="0">
                    <a:moveTo>
                      <a:pt x="4803" y="1"/>
                    </a:moveTo>
                    <a:lnTo>
                      <a:pt x="1" y="2706"/>
                    </a:lnTo>
                    <a:lnTo>
                      <a:pt x="183" y="3040"/>
                    </a:lnTo>
                    <a:lnTo>
                      <a:pt x="4986" y="305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2" name="Google Shape;1132;p55"/>
              <p:cNvSpPr/>
              <p:nvPr/>
            </p:nvSpPr>
            <p:spPr>
              <a:xfrm>
                <a:off x="8187850" y="2743500"/>
                <a:ext cx="1383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3375" extrusionOk="0">
                    <a:moveTo>
                      <a:pt x="5350" y="0"/>
                    </a:moveTo>
                    <a:lnTo>
                      <a:pt x="0" y="3040"/>
                    </a:lnTo>
                    <a:lnTo>
                      <a:pt x="183" y="3374"/>
                    </a:lnTo>
                    <a:lnTo>
                      <a:pt x="5532" y="335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3" name="Google Shape;1133;p55"/>
              <p:cNvSpPr/>
              <p:nvPr/>
            </p:nvSpPr>
            <p:spPr>
              <a:xfrm>
                <a:off x="8393025" y="2596225"/>
                <a:ext cx="178600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7776" extrusionOk="0">
                    <a:moveTo>
                      <a:pt x="2412" y="1"/>
                    </a:moveTo>
                    <a:cubicBezTo>
                      <a:pt x="2222" y="1"/>
                      <a:pt x="2027" y="9"/>
                      <a:pt x="1824" y="25"/>
                    </a:cubicBezTo>
                    <a:lnTo>
                      <a:pt x="0" y="1393"/>
                    </a:lnTo>
                    <a:cubicBezTo>
                      <a:pt x="1976" y="3216"/>
                      <a:pt x="3769" y="5222"/>
                      <a:pt x="4955" y="7776"/>
                    </a:cubicBezTo>
                    <a:lnTo>
                      <a:pt x="7143" y="6408"/>
                    </a:lnTo>
                    <a:cubicBezTo>
                      <a:pt x="7086" y="2523"/>
                      <a:pt x="5775" y="1"/>
                      <a:pt x="2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4" name="Google Shape;1134;p55"/>
              <p:cNvSpPr/>
              <p:nvPr/>
            </p:nvSpPr>
            <p:spPr>
              <a:xfrm>
                <a:off x="8414300" y="2251325"/>
                <a:ext cx="631150" cy="53000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200" extrusionOk="0">
                    <a:moveTo>
                      <a:pt x="17805" y="1"/>
                    </a:moveTo>
                    <a:cubicBezTo>
                      <a:pt x="16527" y="1"/>
                      <a:pt x="15083" y="409"/>
                      <a:pt x="13557" y="1359"/>
                    </a:cubicBezTo>
                    <a:lnTo>
                      <a:pt x="0" y="14125"/>
                    </a:lnTo>
                    <a:cubicBezTo>
                      <a:pt x="0" y="14125"/>
                      <a:pt x="3253" y="16100"/>
                      <a:pt x="5350" y="21177"/>
                    </a:cubicBezTo>
                    <a:cubicBezTo>
                      <a:pt x="5350" y="21177"/>
                      <a:pt x="5323" y="21199"/>
                      <a:pt x="5342" y="21199"/>
                    </a:cubicBezTo>
                    <a:cubicBezTo>
                      <a:pt x="5372" y="21199"/>
                      <a:pt x="5518" y="21141"/>
                      <a:pt x="6079" y="20842"/>
                    </a:cubicBezTo>
                    <a:cubicBezTo>
                      <a:pt x="11338" y="17985"/>
                      <a:pt x="16596" y="14186"/>
                      <a:pt x="20213" y="10781"/>
                    </a:cubicBezTo>
                    <a:cubicBezTo>
                      <a:pt x="25245" y="6209"/>
                      <a:pt x="22788" y="1"/>
                      <a:pt x="178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5" name="Google Shape;1135;p55"/>
              <p:cNvSpPr/>
              <p:nvPr/>
            </p:nvSpPr>
            <p:spPr>
              <a:xfrm>
                <a:off x="8484200" y="2300700"/>
                <a:ext cx="338950" cy="236125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9445" extrusionOk="0">
                    <a:moveTo>
                      <a:pt x="12329" y="1"/>
                    </a:moveTo>
                    <a:cubicBezTo>
                      <a:pt x="10948" y="1"/>
                      <a:pt x="9666" y="321"/>
                      <a:pt x="8512" y="934"/>
                    </a:cubicBezTo>
                    <a:lnTo>
                      <a:pt x="1" y="9171"/>
                    </a:lnTo>
                    <a:lnTo>
                      <a:pt x="274" y="9445"/>
                    </a:lnTo>
                    <a:lnTo>
                      <a:pt x="8724" y="1238"/>
                    </a:lnTo>
                    <a:cubicBezTo>
                      <a:pt x="9813" y="671"/>
                      <a:pt x="10953" y="374"/>
                      <a:pt x="12207" y="374"/>
                    </a:cubicBezTo>
                    <a:cubicBezTo>
                      <a:pt x="12633" y="374"/>
                      <a:pt x="13072" y="409"/>
                      <a:pt x="13527" y="478"/>
                    </a:cubicBezTo>
                    <a:lnTo>
                      <a:pt x="13557" y="83"/>
                    </a:lnTo>
                    <a:cubicBezTo>
                      <a:pt x="13140" y="28"/>
                      <a:pt x="12730" y="1"/>
                      <a:pt x="12329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6" name="Google Shape;1136;p55"/>
              <p:cNvSpPr/>
              <p:nvPr/>
            </p:nvSpPr>
            <p:spPr>
              <a:xfrm>
                <a:off x="8547275" y="2672825"/>
                <a:ext cx="17860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4499" extrusionOk="0">
                    <a:moveTo>
                      <a:pt x="6900" y="0"/>
                    </a:moveTo>
                    <a:cubicBezTo>
                      <a:pt x="6870" y="0"/>
                      <a:pt x="4286" y="2037"/>
                      <a:pt x="1" y="4165"/>
                    </a:cubicBezTo>
                    <a:lnTo>
                      <a:pt x="153" y="4499"/>
                    </a:lnTo>
                    <a:cubicBezTo>
                      <a:pt x="4438" y="2341"/>
                      <a:pt x="7083" y="304"/>
                      <a:pt x="7144" y="304"/>
                    </a:cubicBezTo>
                    <a:lnTo>
                      <a:pt x="6900" y="0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7" name="Google Shape;1137;p55"/>
              <p:cNvSpPr/>
              <p:nvPr/>
            </p:nvSpPr>
            <p:spPr>
              <a:xfrm>
                <a:off x="8082225" y="1372650"/>
                <a:ext cx="805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27" extrusionOk="0">
                    <a:moveTo>
                      <a:pt x="3222" y="1"/>
                    </a:moveTo>
                    <a:lnTo>
                      <a:pt x="0" y="31"/>
                    </a:lnTo>
                    <a:lnTo>
                      <a:pt x="0" y="426"/>
                    </a:lnTo>
                    <a:lnTo>
                      <a:pt x="3222" y="365"/>
                    </a:lnTo>
                    <a:lnTo>
                      <a:pt x="3222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8" name="Google Shape;1138;p55"/>
              <p:cNvSpPr/>
              <p:nvPr/>
            </p:nvSpPr>
            <p:spPr>
              <a:xfrm>
                <a:off x="8099700" y="1179925"/>
                <a:ext cx="381600" cy="425225"/>
              </a:xfrm>
              <a:custGeom>
                <a:avLst/>
                <a:gdLst/>
                <a:ahLst/>
                <a:cxnLst/>
                <a:rect l="l" t="t" r="r" b="b"/>
                <a:pathLst>
                  <a:path w="15264" h="17009" extrusionOk="0">
                    <a:moveTo>
                      <a:pt x="6037" y="1"/>
                    </a:moveTo>
                    <a:cubicBezTo>
                      <a:pt x="4691" y="1"/>
                      <a:pt x="3425" y="661"/>
                      <a:pt x="2463" y="2299"/>
                    </a:cubicBezTo>
                    <a:cubicBezTo>
                      <a:pt x="2463" y="2299"/>
                      <a:pt x="0" y="10992"/>
                      <a:pt x="274" y="13363"/>
                    </a:cubicBezTo>
                    <a:cubicBezTo>
                      <a:pt x="493" y="15469"/>
                      <a:pt x="1179" y="17009"/>
                      <a:pt x="4590" y="17009"/>
                    </a:cubicBezTo>
                    <a:cubicBezTo>
                      <a:pt x="4971" y="17009"/>
                      <a:pt x="5385" y="16989"/>
                      <a:pt x="5836" y="16950"/>
                    </a:cubicBezTo>
                    <a:cubicBezTo>
                      <a:pt x="10365" y="16585"/>
                      <a:pt x="12615" y="13849"/>
                      <a:pt x="14135" y="9655"/>
                    </a:cubicBezTo>
                    <a:cubicBezTo>
                      <a:pt x="15264" y="6497"/>
                      <a:pt x="10258" y="1"/>
                      <a:pt x="6037" y="1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9" name="Google Shape;1139;p55"/>
              <p:cNvSpPr/>
              <p:nvPr/>
            </p:nvSpPr>
            <p:spPr>
              <a:xfrm>
                <a:off x="8215200" y="1564900"/>
                <a:ext cx="1322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794" extrusionOk="0">
                    <a:moveTo>
                      <a:pt x="5016" y="1"/>
                    </a:moveTo>
                    <a:cubicBezTo>
                      <a:pt x="3587" y="1308"/>
                      <a:pt x="61" y="1399"/>
                      <a:pt x="1" y="1399"/>
                    </a:cubicBezTo>
                    <a:lnTo>
                      <a:pt x="1" y="1794"/>
                    </a:lnTo>
                    <a:cubicBezTo>
                      <a:pt x="153" y="1794"/>
                      <a:pt x="3739" y="1703"/>
                      <a:pt x="5289" y="274"/>
                    </a:cubicBez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05060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8131625" y="1090400"/>
                <a:ext cx="393650" cy="4525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18100" extrusionOk="0">
                    <a:moveTo>
                      <a:pt x="7587" y="0"/>
                    </a:moveTo>
                    <a:cubicBezTo>
                      <a:pt x="6480" y="0"/>
                      <a:pt x="5372" y="293"/>
                      <a:pt x="4347" y="682"/>
                    </a:cubicBezTo>
                    <a:cubicBezTo>
                      <a:pt x="3891" y="713"/>
                      <a:pt x="3404" y="774"/>
                      <a:pt x="2979" y="986"/>
                    </a:cubicBezTo>
                    <a:cubicBezTo>
                      <a:pt x="2553" y="1169"/>
                      <a:pt x="2219" y="1473"/>
                      <a:pt x="1915" y="1807"/>
                    </a:cubicBezTo>
                    <a:cubicBezTo>
                      <a:pt x="1155" y="2658"/>
                      <a:pt x="669" y="3722"/>
                      <a:pt x="517" y="4786"/>
                    </a:cubicBezTo>
                    <a:cubicBezTo>
                      <a:pt x="395" y="5333"/>
                      <a:pt x="0" y="7704"/>
                      <a:pt x="699" y="7977"/>
                    </a:cubicBezTo>
                    <a:cubicBezTo>
                      <a:pt x="821" y="7552"/>
                      <a:pt x="882" y="7248"/>
                      <a:pt x="882" y="7248"/>
                    </a:cubicBezTo>
                    <a:cubicBezTo>
                      <a:pt x="882" y="7248"/>
                      <a:pt x="1089" y="6021"/>
                      <a:pt x="3122" y="6021"/>
                    </a:cubicBezTo>
                    <a:cubicBezTo>
                      <a:pt x="4004" y="6021"/>
                      <a:pt x="5229" y="6252"/>
                      <a:pt x="6930" y="6914"/>
                    </a:cubicBezTo>
                    <a:cubicBezTo>
                      <a:pt x="7082" y="7096"/>
                      <a:pt x="7234" y="7248"/>
                      <a:pt x="7356" y="7461"/>
                    </a:cubicBezTo>
                    <a:cubicBezTo>
                      <a:pt x="7569" y="8008"/>
                      <a:pt x="7386" y="8646"/>
                      <a:pt x="7143" y="9132"/>
                    </a:cubicBezTo>
                    <a:cubicBezTo>
                      <a:pt x="6930" y="9649"/>
                      <a:pt x="6626" y="10196"/>
                      <a:pt x="6657" y="10774"/>
                    </a:cubicBezTo>
                    <a:cubicBezTo>
                      <a:pt x="6687" y="11260"/>
                      <a:pt x="6991" y="11777"/>
                      <a:pt x="7447" y="11990"/>
                    </a:cubicBezTo>
                    <a:cubicBezTo>
                      <a:pt x="7538" y="11230"/>
                      <a:pt x="7690" y="10439"/>
                      <a:pt x="8268" y="9953"/>
                    </a:cubicBezTo>
                    <a:cubicBezTo>
                      <a:pt x="8535" y="9723"/>
                      <a:pt x="8864" y="9613"/>
                      <a:pt x="9193" y="9613"/>
                    </a:cubicBezTo>
                    <a:cubicBezTo>
                      <a:pt x="9689" y="9613"/>
                      <a:pt x="10182" y="9861"/>
                      <a:pt x="10456" y="10318"/>
                    </a:cubicBezTo>
                    <a:cubicBezTo>
                      <a:pt x="10943" y="11169"/>
                      <a:pt x="10608" y="12263"/>
                      <a:pt x="10183" y="13175"/>
                    </a:cubicBezTo>
                    <a:cubicBezTo>
                      <a:pt x="9788" y="14087"/>
                      <a:pt x="9271" y="15060"/>
                      <a:pt x="9575" y="16032"/>
                    </a:cubicBezTo>
                    <a:cubicBezTo>
                      <a:pt x="9696" y="16367"/>
                      <a:pt x="9940" y="16671"/>
                      <a:pt x="10152" y="16975"/>
                    </a:cubicBezTo>
                    <a:cubicBezTo>
                      <a:pt x="10608" y="17582"/>
                      <a:pt x="11824" y="18099"/>
                      <a:pt x="11824" y="18099"/>
                    </a:cubicBezTo>
                    <a:cubicBezTo>
                      <a:pt x="11824" y="18099"/>
                      <a:pt x="15137" y="16823"/>
                      <a:pt x="15472" y="12719"/>
                    </a:cubicBezTo>
                    <a:cubicBezTo>
                      <a:pt x="15289" y="11351"/>
                      <a:pt x="15563" y="10227"/>
                      <a:pt x="15654" y="8889"/>
                    </a:cubicBezTo>
                    <a:cubicBezTo>
                      <a:pt x="15745" y="8069"/>
                      <a:pt x="15563" y="7278"/>
                      <a:pt x="15289" y="6518"/>
                    </a:cubicBezTo>
                    <a:cubicBezTo>
                      <a:pt x="14803" y="5242"/>
                      <a:pt x="14134" y="4178"/>
                      <a:pt x="13161" y="3266"/>
                    </a:cubicBezTo>
                    <a:cubicBezTo>
                      <a:pt x="11946" y="2141"/>
                      <a:pt x="10791" y="682"/>
                      <a:pt x="9180" y="227"/>
                    </a:cubicBezTo>
                    <a:cubicBezTo>
                      <a:pt x="8655" y="68"/>
                      <a:pt x="8121" y="0"/>
                      <a:pt x="7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8073100" y="1297975"/>
                <a:ext cx="813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6210" extrusionOk="0">
                    <a:moveTo>
                      <a:pt x="2189" y="313"/>
                    </a:moveTo>
                    <a:cubicBezTo>
                      <a:pt x="2280" y="313"/>
                      <a:pt x="2402" y="374"/>
                      <a:pt x="2463" y="495"/>
                    </a:cubicBezTo>
                    <a:cubicBezTo>
                      <a:pt x="2797" y="951"/>
                      <a:pt x="2858" y="2015"/>
                      <a:pt x="2615" y="3170"/>
                    </a:cubicBezTo>
                    <a:cubicBezTo>
                      <a:pt x="2289" y="4707"/>
                      <a:pt x="1533" y="5756"/>
                      <a:pt x="1072" y="5756"/>
                    </a:cubicBezTo>
                    <a:cubicBezTo>
                      <a:pt x="1059" y="5756"/>
                      <a:pt x="1047" y="5755"/>
                      <a:pt x="1034" y="5754"/>
                    </a:cubicBezTo>
                    <a:cubicBezTo>
                      <a:pt x="943" y="5754"/>
                      <a:pt x="821" y="5662"/>
                      <a:pt x="761" y="5541"/>
                    </a:cubicBezTo>
                    <a:cubicBezTo>
                      <a:pt x="426" y="5085"/>
                      <a:pt x="365" y="4021"/>
                      <a:pt x="609" y="2896"/>
                    </a:cubicBezTo>
                    <a:cubicBezTo>
                      <a:pt x="943" y="1346"/>
                      <a:pt x="1672" y="313"/>
                      <a:pt x="2159" y="313"/>
                    </a:cubicBezTo>
                    <a:close/>
                    <a:moveTo>
                      <a:pt x="2173" y="1"/>
                    </a:moveTo>
                    <a:cubicBezTo>
                      <a:pt x="1414" y="1"/>
                      <a:pt x="623" y="1213"/>
                      <a:pt x="274" y="2896"/>
                    </a:cubicBezTo>
                    <a:cubicBezTo>
                      <a:pt x="1" y="4143"/>
                      <a:pt x="61" y="5298"/>
                      <a:pt x="457" y="5845"/>
                    </a:cubicBezTo>
                    <a:cubicBezTo>
                      <a:pt x="609" y="6058"/>
                      <a:pt x="791" y="6149"/>
                      <a:pt x="973" y="6209"/>
                    </a:cubicBezTo>
                    <a:lnTo>
                      <a:pt x="1095" y="6209"/>
                    </a:lnTo>
                    <a:cubicBezTo>
                      <a:pt x="1855" y="6209"/>
                      <a:pt x="2645" y="4994"/>
                      <a:pt x="3010" y="3322"/>
                    </a:cubicBezTo>
                    <a:cubicBezTo>
                      <a:pt x="3253" y="2045"/>
                      <a:pt x="3192" y="921"/>
                      <a:pt x="2797" y="343"/>
                    </a:cubicBezTo>
                    <a:cubicBezTo>
                      <a:pt x="2645" y="161"/>
                      <a:pt x="2463" y="39"/>
                      <a:pt x="2280" y="9"/>
                    </a:cubicBezTo>
                    <a:cubicBezTo>
                      <a:pt x="2245" y="3"/>
                      <a:pt x="2209" y="1"/>
                      <a:pt x="2173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8165050" y="1310900"/>
                <a:ext cx="8210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6210" extrusionOk="0">
                    <a:moveTo>
                      <a:pt x="2219" y="373"/>
                    </a:moveTo>
                    <a:cubicBezTo>
                      <a:pt x="2280" y="373"/>
                      <a:pt x="2402" y="434"/>
                      <a:pt x="2463" y="556"/>
                    </a:cubicBezTo>
                    <a:cubicBezTo>
                      <a:pt x="2827" y="1012"/>
                      <a:pt x="2858" y="2075"/>
                      <a:pt x="2615" y="3200"/>
                    </a:cubicBezTo>
                    <a:cubicBezTo>
                      <a:pt x="2294" y="4747"/>
                      <a:pt x="1552" y="5789"/>
                      <a:pt x="1090" y="5789"/>
                    </a:cubicBezTo>
                    <a:cubicBezTo>
                      <a:pt x="1071" y="5789"/>
                      <a:pt x="1052" y="5787"/>
                      <a:pt x="1034" y="5784"/>
                    </a:cubicBezTo>
                    <a:cubicBezTo>
                      <a:pt x="943" y="5784"/>
                      <a:pt x="852" y="5723"/>
                      <a:pt x="760" y="5601"/>
                    </a:cubicBezTo>
                    <a:cubicBezTo>
                      <a:pt x="426" y="5145"/>
                      <a:pt x="396" y="4082"/>
                      <a:pt x="608" y="2957"/>
                    </a:cubicBezTo>
                    <a:cubicBezTo>
                      <a:pt x="943" y="1376"/>
                      <a:pt x="1672" y="373"/>
                      <a:pt x="2159" y="373"/>
                    </a:cubicBezTo>
                    <a:close/>
                    <a:moveTo>
                      <a:pt x="2175" y="0"/>
                    </a:moveTo>
                    <a:cubicBezTo>
                      <a:pt x="1416" y="0"/>
                      <a:pt x="623" y="1240"/>
                      <a:pt x="274" y="2896"/>
                    </a:cubicBezTo>
                    <a:cubicBezTo>
                      <a:pt x="1" y="4173"/>
                      <a:pt x="92" y="5297"/>
                      <a:pt x="456" y="5875"/>
                    </a:cubicBezTo>
                    <a:cubicBezTo>
                      <a:pt x="608" y="6057"/>
                      <a:pt x="791" y="6179"/>
                      <a:pt x="1004" y="6209"/>
                    </a:cubicBezTo>
                    <a:lnTo>
                      <a:pt x="1095" y="6209"/>
                    </a:lnTo>
                    <a:cubicBezTo>
                      <a:pt x="1855" y="6209"/>
                      <a:pt x="2675" y="4993"/>
                      <a:pt x="3010" y="3322"/>
                    </a:cubicBezTo>
                    <a:cubicBezTo>
                      <a:pt x="3283" y="2075"/>
                      <a:pt x="3192" y="920"/>
                      <a:pt x="2827" y="373"/>
                    </a:cubicBezTo>
                    <a:cubicBezTo>
                      <a:pt x="2675" y="160"/>
                      <a:pt x="2463" y="69"/>
                      <a:pt x="2280" y="9"/>
                    </a:cubicBezTo>
                    <a:cubicBezTo>
                      <a:pt x="2245" y="3"/>
                      <a:pt x="2210" y="0"/>
                      <a:pt x="2175" y="0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8143775" y="1336800"/>
                <a:ext cx="456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706" extrusionOk="0">
                    <a:moveTo>
                      <a:pt x="650" y="1"/>
                    </a:moveTo>
                    <a:cubicBezTo>
                      <a:pt x="414" y="1"/>
                      <a:pt x="200" y="64"/>
                      <a:pt x="0" y="188"/>
                    </a:cubicBezTo>
                    <a:lnTo>
                      <a:pt x="244" y="492"/>
                    </a:lnTo>
                    <a:cubicBezTo>
                      <a:pt x="377" y="408"/>
                      <a:pt x="529" y="361"/>
                      <a:pt x="702" y="361"/>
                    </a:cubicBezTo>
                    <a:cubicBezTo>
                      <a:pt x="965" y="361"/>
                      <a:pt x="1276" y="467"/>
                      <a:pt x="1642" y="705"/>
                    </a:cubicBezTo>
                    <a:lnTo>
                      <a:pt x="1824" y="401"/>
                    </a:lnTo>
                    <a:cubicBezTo>
                      <a:pt x="1376" y="132"/>
                      <a:pt x="991" y="1"/>
                      <a:pt x="650" y="1"/>
                    </a:cubicBez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8235725" y="1386325"/>
                <a:ext cx="813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457" extrusionOk="0">
                    <a:moveTo>
                      <a:pt x="3253" y="1"/>
                    </a:moveTo>
                    <a:lnTo>
                      <a:pt x="0" y="61"/>
                    </a:lnTo>
                    <a:lnTo>
                      <a:pt x="31" y="457"/>
                    </a:lnTo>
                    <a:lnTo>
                      <a:pt x="3253" y="396"/>
                    </a:lnTo>
                    <a:lnTo>
                      <a:pt x="3253" y="1"/>
                    </a:lnTo>
                    <a:close/>
                  </a:path>
                </a:pathLst>
              </a:custGeom>
              <a:solidFill>
                <a:srgbClr val="162E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7285850" y="1475650"/>
                <a:ext cx="271300" cy="172350"/>
              </a:xfrm>
              <a:custGeom>
                <a:avLst/>
                <a:gdLst/>
                <a:ahLst/>
                <a:cxnLst/>
                <a:rect l="l" t="t" r="r" b="b"/>
                <a:pathLst>
                  <a:path w="10852" h="6894" extrusionOk="0">
                    <a:moveTo>
                      <a:pt x="4778" y="0"/>
                    </a:moveTo>
                    <a:cubicBezTo>
                      <a:pt x="3276" y="0"/>
                      <a:pt x="1475" y="268"/>
                      <a:pt x="639" y="1291"/>
                    </a:cubicBezTo>
                    <a:cubicBezTo>
                      <a:pt x="1" y="2294"/>
                      <a:pt x="365" y="3753"/>
                      <a:pt x="487" y="4482"/>
                    </a:cubicBezTo>
                    <a:cubicBezTo>
                      <a:pt x="640" y="5324"/>
                      <a:pt x="943" y="6230"/>
                      <a:pt x="1719" y="6230"/>
                    </a:cubicBezTo>
                    <a:cubicBezTo>
                      <a:pt x="1868" y="6230"/>
                      <a:pt x="2034" y="6197"/>
                      <a:pt x="2220" y="6124"/>
                    </a:cubicBezTo>
                    <a:cubicBezTo>
                      <a:pt x="2268" y="6609"/>
                      <a:pt x="2824" y="6844"/>
                      <a:pt x="3325" y="6844"/>
                    </a:cubicBezTo>
                    <a:cubicBezTo>
                      <a:pt x="3763" y="6844"/>
                      <a:pt x="4160" y="6663"/>
                      <a:pt x="4135" y="6311"/>
                    </a:cubicBezTo>
                    <a:lnTo>
                      <a:pt x="4135" y="6311"/>
                    </a:lnTo>
                    <a:cubicBezTo>
                      <a:pt x="4166" y="6710"/>
                      <a:pt x="4573" y="6893"/>
                      <a:pt x="4992" y="6893"/>
                    </a:cubicBezTo>
                    <a:cubicBezTo>
                      <a:pt x="5461" y="6893"/>
                      <a:pt x="5944" y="6662"/>
                      <a:pt x="5928" y="6245"/>
                    </a:cubicBezTo>
                    <a:lnTo>
                      <a:pt x="5928" y="6245"/>
                    </a:lnTo>
                    <a:cubicBezTo>
                      <a:pt x="6032" y="6609"/>
                      <a:pt x="6379" y="6789"/>
                      <a:pt x="6734" y="6789"/>
                    </a:cubicBezTo>
                    <a:cubicBezTo>
                      <a:pt x="7210" y="6789"/>
                      <a:pt x="7700" y="6464"/>
                      <a:pt x="7630" y="5820"/>
                    </a:cubicBezTo>
                    <a:lnTo>
                      <a:pt x="7600" y="3267"/>
                    </a:lnTo>
                    <a:lnTo>
                      <a:pt x="10852" y="3236"/>
                    </a:lnTo>
                    <a:cubicBezTo>
                      <a:pt x="10852" y="3236"/>
                      <a:pt x="9150" y="865"/>
                      <a:pt x="7144" y="258"/>
                    </a:cubicBezTo>
                    <a:cubicBezTo>
                      <a:pt x="6944" y="164"/>
                      <a:pt x="5953" y="0"/>
                      <a:pt x="4778" y="0"/>
                    </a:cubicBezTo>
                    <a:close/>
                  </a:path>
                </a:pathLst>
              </a:custGeom>
              <a:solidFill>
                <a:srgbClr val="EFA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7326125" y="1538300"/>
                <a:ext cx="19775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618" extrusionOk="0">
                    <a:moveTo>
                      <a:pt x="31" y="1"/>
                    </a:moveTo>
                    <a:cubicBezTo>
                      <a:pt x="1" y="1095"/>
                      <a:pt x="122" y="2280"/>
                      <a:pt x="426" y="3618"/>
                    </a:cubicBezTo>
                    <a:lnTo>
                      <a:pt x="791" y="3527"/>
                    </a:lnTo>
                    <a:cubicBezTo>
                      <a:pt x="517" y="2250"/>
                      <a:pt x="396" y="1095"/>
                      <a:pt x="42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7374000" y="1534500"/>
                <a:ext cx="20550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953" extrusionOk="0">
                    <a:moveTo>
                      <a:pt x="31" y="1"/>
                    </a:moveTo>
                    <a:cubicBezTo>
                      <a:pt x="1" y="1156"/>
                      <a:pt x="122" y="2432"/>
                      <a:pt x="457" y="3952"/>
                    </a:cubicBezTo>
                    <a:lnTo>
                      <a:pt x="821" y="3861"/>
                    </a:lnTo>
                    <a:cubicBezTo>
                      <a:pt x="487" y="2402"/>
                      <a:pt x="335" y="1156"/>
                      <a:pt x="396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7421875" y="1530700"/>
                <a:ext cx="1675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983" extrusionOk="0">
                    <a:moveTo>
                      <a:pt x="92" y="1"/>
                    </a:moveTo>
                    <a:cubicBezTo>
                      <a:pt x="1" y="1186"/>
                      <a:pt x="92" y="2463"/>
                      <a:pt x="274" y="3983"/>
                    </a:cubicBezTo>
                    <a:lnTo>
                      <a:pt x="669" y="3952"/>
                    </a:lnTo>
                    <a:cubicBezTo>
                      <a:pt x="487" y="2463"/>
                      <a:pt x="396" y="1186"/>
                      <a:pt x="487" y="3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D882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49" name="Google Shape;1149;p55"/>
          <p:cNvSpPr txBox="1"/>
          <p:nvPr/>
        </p:nvSpPr>
        <p:spPr>
          <a:xfrm>
            <a:off x="1509725" y="3533400"/>
            <a:ext cx="293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iro"/>
                <a:ea typeface="Cairo"/>
                <a:cs typeface="Cairo"/>
                <a:sym typeface="Cairo"/>
              </a:rPr>
              <a:t>The use case we are using here refers to the dataset we are using from Question 5-9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56"/>
          <p:cNvPicPr preferRelativeResize="0"/>
          <p:nvPr/>
        </p:nvPicPr>
        <p:blipFill rotWithShape="1">
          <a:blip r:embed="rId1"/>
          <a:srcRect l="-1884" t="5926"/>
          <a:stretch>
            <a:fillRect/>
          </a:stretch>
        </p:blipFill>
        <p:spPr>
          <a:xfrm>
            <a:off x="3308900" y="176863"/>
            <a:ext cx="5502125" cy="42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56"/>
          <p:cNvSpPr txBox="1"/>
          <p:nvPr/>
        </p:nvSpPr>
        <p:spPr>
          <a:xfrm>
            <a:off x="0" y="-55525"/>
            <a:ext cx="3155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Star Schema 1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56" name="Google Shape;1156;p56"/>
          <p:cNvSpPr txBox="1"/>
          <p:nvPr/>
        </p:nvSpPr>
        <p:spPr>
          <a:xfrm>
            <a:off x="0" y="468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(www.kaggle.com, n.d.)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"/>
          <p:cNvSpPr txBox="1"/>
          <p:nvPr/>
        </p:nvSpPr>
        <p:spPr>
          <a:xfrm>
            <a:off x="0" y="-55525"/>
            <a:ext cx="3155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accent3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Star Schema 2</a:t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62" name="Google Shape;1162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27100" y="152400"/>
            <a:ext cx="6164499" cy="41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7"/>
          <p:cNvSpPr txBox="1"/>
          <p:nvPr/>
        </p:nvSpPr>
        <p:spPr>
          <a:xfrm>
            <a:off x="0" y="4688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(www.kaggle.com, n.d.)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p Analysis Theme for Business by Slidesgo">
  <a:themeElements>
    <a:clrScheme name="Simple Light">
      <a:dk1>
        <a:srgbClr val="212529"/>
      </a:dk1>
      <a:lt1>
        <a:srgbClr val="FFFFFF"/>
      </a:lt1>
      <a:dk2>
        <a:srgbClr val="C92727"/>
      </a:dk2>
      <a:lt2>
        <a:srgbClr val="AC1C1E"/>
      </a:lt2>
      <a:accent1>
        <a:srgbClr val="87AFE2"/>
      </a:accent1>
      <a:accent2>
        <a:srgbClr val="4E7FC2"/>
      </a:accent2>
      <a:accent3>
        <a:srgbClr val="2C5A94"/>
      </a:accent3>
      <a:accent4>
        <a:srgbClr val="666666"/>
      </a:accent4>
      <a:accent5>
        <a:srgbClr val="B7B7B7"/>
      </a:accent5>
      <a:accent6>
        <a:srgbClr val="EFEFE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6798</Words>
  <Application>WPS Presentation</Application>
  <PresentationFormat>On-screen Show (16:9)</PresentationFormat>
  <Paragraphs>356</Paragraphs>
  <Slides>37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61" baseType="lpstr">
      <vt:lpstr>Arial</vt:lpstr>
      <vt:lpstr>SimSun</vt:lpstr>
      <vt:lpstr>Wingdings</vt:lpstr>
      <vt:lpstr>Arial</vt:lpstr>
      <vt:lpstr>Inter</vt:lpstr>
      <vt:lpstr>DM Serif Text</vt:lpstr>
      <vt:lpstr>Cairo</vt:lpstr>
      <vt:lpstr>Roboto Condensed Light</vt:lpstr>
      <vt:lpstr>Anaheim</vt:lpstr>
      <vt:lpstr>Thonburi</vt:lpstr>
      <vt:lpstr>Poppins</vt:lpstr>
      <vt:lpstr>Gilda Display</vt:lpstr>
      <vt:lpstr>Fira Sans Extra Condensed</vt:lpstr>
      <vt:lpstr>Roboto</vt:lpstr>
      <vt:lpstr>Roboto Medium</vt:lpstr>
      <vt:lpstr>Roboto Thin</vt:lpstr>
      <vt:lpstr>Calibri</vt:lpstr>
      <vt:lpstr>Roboto Mono</vt:lpstr>
      <vt:lpstr>Times New Roman</vt:lpstr>
      <vt:lpstr>Microsoft YaHei</vt:lpstr>
      <vt:lpstr>汉仪旗黑</vt:lpstr>
      <vt:lpstr>Arial Unicode MS</vt:lpstr>
      <vt:lpstr>Simple Light</vt:lpstr>
      <vt:lpstr>Gap Analysis Theme for Business by Slidesgo</vt:lpstr>
      <vt:lpstr>TABLE OF CONTENTS</vt:lpstr>
      <vt:lpstr>STAR SCHEMA</vt:lpstr>
      <vt:lpstr>STAR SCHEMA</vt:lpstr>
      <vt:lpstr>PowerPoint 演示文稿</vt:lpstr>
      <vt:lpstr>EXAMPLE </vt:lpstr>
      <vt:lpstr>Star Schema Use Case</vt:lpstr>
      <vt:lpstr>DESIGNING THE MODEL</vt:lpstr>
      <vt:lpstr>PowerPoint 演示文稿</vt:lpstr>
      <vt:lpstr>PowerPoint 演示文稿</vt:lpstr>
      <vt:lpstr>PowerPoint 演示文稿</vt:lpstr>
      <vt:lpstr>Designing the Star  Schema Model for the Brazilian Stock Market in Tableau</vt:lpstr>
      <vt:lpstr>How we Designed the Model in Tableau</vt:lpstr>
      <vt:lpstr>PowerPoint 演示文稿</vt:lpstr>
      <vt:lpstr>Challenges </vt:lpstr>
      <vt:lpstr>04</vt:lpstr>
      <vt:lpstr>PowerPoint 演示文稿</vt:lpstr>
      <vt:lpstr>05</vt:lpstr>
      <vt:lpstr>PowerPoint 演示文稿</vt:lpstr>
      <vt:lpstr>PowerPoint 演示文稿</vt:lpstr>
      <vt:lpstr>PowerPoint 演示文稿</vt:lpstr>
      <vt:lpstr>Business Questions</vt:lpstr>
      <vt:lpstr>06</vt:lpstr>
      <vt:lpstr>Joining Tables for Analysis</vt:lpstr>
      <vt:lpstr>Creation of a New Column for Analysis</vt:lpstr>
      <vt:lpstr>Creation of a Pivot Table for Analysis</vt:lpstr>
      <vt:lpstr>ANALYSIS &amp; EVALUATION</vt:lpstr>
      <vt:lpstr>PowerPoint 演示文稿</vt:lpstr>
      <vt:lpstr>REPORTING</vt:lpstr>
      <vt:lpstr>PowerPoint 演示文稿</vt:lpstr>
      <vt:lpstr>PowerPoint 演示文稿</vt:lpstr>
      <vt:lpstr>PowerPoint 演示文稿</vt:lpstr>
      <vt:lpstr>RECOMMENDATIONS</vt:lpstr>
      <vt:lpstr>Our Recommendations</vt:lpstr>
      <vt:lpstr>CONCLUSION</vt:lpstr>
      <vt:lpstr>PowerPoint 演示文稿</vt:lpstr>
      <vt:lpstr>REFERENCES</vt:lpstr>
      <vt:lpstr>THANK  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</dc:title>
  <dc:creator/>
  <cp:lastModifiedBy>super</cp:lastModifiedBy>
  <cp:revision>5</cp:revision>
  <dcterms:created xsi:type="dcterms:W3CDTF">2023-09-11T14:39:25Z</dcterms:created>
  <dcterms:modified xsi:type="dcterms:W3CDTF">2023-09-11T14:39:25Z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1033-5.4.4.8063</vt:lpwstr>
  </property>
</Properties>
</file>